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70"/>
  </p:notesMasterIdLst>
  <p:handoutMasterIdLst>
    <p:handoutMasterId r:id="rId71"/>
  </p:handoutMasterIdLst>
  <p:sldIdLst>
    <p:sldId id="583" r:id="rId2"/>
    <p:sldId id="579" r:id="rId3"/>
    <p:sldId id="580" r:id="rId4"/>
    <p:sldId id="566" r:id="rId5"/>
    <p:sldId id="256" r:id="rId6"/>
    <p:sldId id="567" r:id="rId7"/>
    <p:sldId id="543" r:id="rId8"/>
    <p:sldId id="396" r:id="rId9"/>
    <p:sldId id="484" r:id="rId10"/>
    <p:sldId id="485" r:id="rId11"/>
    <p:sldId id="486" r:id="rId12"/>
    <p:sldId id="488" r:id="rId13"/>
    <p:sldId id="544" r:id="rId14"/>
    <p:sldId id="487" r:id="rId15"/>
    <p:sldId id="545" r:id="rId16"/>
    <p:sldId id="489" r:id="rId17"/>
    <p:sldId id="584" r:id="rId18"/>
    <p:sldId id="490" r:id="rId19"/>
    <p:sldId id="546" r:id="rId20"/>
    <p:sldId id="491" r:id="rId21"/>
    <p:sldId id="492" r:id="rId22"/>
    <p:sldId id="547" r:id="rId23"/>
    <p:sldId id="585" r:id="rId24"/>
    <p:sldId id="493" r:id="rId25"/>
    <p:sldId id="548" r:id="rId26"/>
    <p:sldId id="495" r:id="rId27"/>
    <p:sldId id="494" r:id="rId28"/>
    <p:sldId id="496" r:id="rId29"/>
    <p:sldId id="497" r:id="rId30"/>
    <p:sldId id="572" r:id="rId31"/>
    <p:sldId id="573" r:id="rId32"/>
    <p:sldId id="575" r:id="rId33"/>
    <p:sldId id="586" r:id="rId34"/>
    <p:sldId id="504" r:id="rId35"/>
    <p:sldId id="556" r:id="rId36"/>
    <p:sldId id="557" r:id="rId37"/>
    <p:sldId id="558" r:id="rId38"/>
    <p:sldId id="559" r:id="rId39"/>
    <p:sldId id="560" r:id="rId40"/>
    <p:sldId id="561" r:id="rId41"/>
    <p:sldId id="562" r:id="rId42"/>
    <p:sldId id="563" r:id="rId43"/>
    <p:sldId id="564" r:id="rId44"/>
    <p:sldId id="565" r:id="rId45"/>
    <p:sldId id="587" r:id="rId46"/>
    <p:sldId id="517" r:id="rId47"/>
    <p:sldId id="518" r:id="rId48"/>
    <p:sldId id="519" r:id="rId49"/>
    <p:sldId id="520" r:id="rId50"/>
    <p:sldId id="521" r:id="rId51"/>
    <p:sldId id="522" r:id="rId52"/>
    <p:sldId id="524" r:id="rId53"/>
    <p:sldId id="526" r:id="rId54"/>
    <p:sldId id="527" r:id="rId55"/>
    <p:sldId id="528" r:id="rId56"/>
    <p:sldId id="530" r:id="rId57"/>
    <p:sldId id="531" r:id="rId58"/>
    <p:sldId id="589" r:id="rId59"/>
    <p:sldId id="532" r:id="rId60"/>
    <p:sldId id="588" r:id="rId61"/>
    <p:sldId id="533" r:id="rId62"/>
    <p:sldId id="534" r:id="rId63"/>
    <p:sldId id="590" r:id="rId64"/>
    <p:sldId id="553" r:id="rId65"/>
    <p:sldId id="554" r:id="rId66"/>
    <p:sldId id="555" r:id="rId67"/>
    <p:sldId id="581" r:id="rId68"/>
    <p:sldId id="582" r:id="rId69"/>
  </p:sldIdLst>
  <p:sldSz cx="9144000" cy="6858000" type="screen4x3"/>
  <p:notesSz cx="7099300" cy="10234613"/>
  <p:defaultTextStyle>
    <a:defPPr>
      <a:defRPr lang="zh-CN"/>
    </a:defPPr>
    <a:lvl1pPr algn="ctr" rtl="0" fontAlgn="base">
      <a:spcBef>
        <a:spcPct val="0"/>
      </a:spcBef>
      <a:spcAft>
        <a:spcPct val="0"/>
      </a:spcAft>
      <a:defRPr sz="2200" b="1" kern="1200">
        <a:solidFill>
          <a:srgbClr val="000000"/>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2200" b="1" kern="1200">
        <a:solidFill>
          <a:srgbClr val="000000"/>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2200" b="1" kern="1200">
        <a:solidFill>
          <a:srgbClr val="000000"/>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2200" b="1" kern="1200">
        <a:solidFill>
          <a:srgbClr val="000000"/>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22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b="1" kern="1200">
        <a:solidFill>
          <a:srgbClr val="000000"/>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66FF33"/>
    <a:srgbClr val="003366"/>
    <a:srgbClr val="FFFF99"/>
    <a:srgbClr val="000000"/>
    <a:srgbClr val="9933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9" autoAdjust="0"/>
    <p:restoredTop sz="94825" autoAdjust="0"/>
  </p:normalViewPr>
  <p:slideViewPr>
    <p:cSldViewPr>
      <p:cViewPr varScale="1">
        <p:scale>
          <a:sx n="60" d="100"/>
          <a:sy n="60" d="100"/>
        </p:scale>
        <p:origin x="51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178" y="-114"/>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5" Type="http://schemas.openxmlformats.org/officeDocument/2006/relationships/image" Target="../media/image67.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79.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8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3.wmf"/><Relationship Id="rId7" Type="http://schemas.openxmlformats.org/officeDocument/2006/relationships/image" Target="../media/image96.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5.wmf"/><Relationship Id="rId11" Type="http://schemas.openxmlformats.org/officeDocument/2006/relationships/image" Target="../media/image99.wmf"/><Relationship Id="rId5" Type="http://schemas.openxmlformats.org/officeDocument/2006/relationships/image" Target="../media/image90.wmf"/><Relationship Id="rId10" Type="http://schemas.openxmlformats.org/officeDocument/2006/relationships/image" Target="../media/image23.wmf"/><Relationship Id="rId4" Type="http://schemas.openxmlformats.org/officeDocument/2006/relationships/image" Target="../media/image94.wmf"/><Relationship Id="rId9" Type="http://schemas.openxmlformats.org/officeDocument/2006/relationships/image" Target="../media/image9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1.wmf"/><Relationship Id="rId7" Type="http://schemas.openxmlformats.org/officeDocument/2006/relationships/image" Target="../media/image102.wmf"/><Relationship Id="rId2" Type="http://schemas.openxmlformats.org/officeDocument/2006/relationships/image" Target="../media/image86.wmf"/><Relationship Id="rId1" Type="http://schemas.openxmlformats.org/officeDocument/2006/relationships/image" Target="../media/image100.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image" Target="../media/image113.wmf"/><Relationship Id="rId7" Type="http://schemas.openxmlformats.org/officeDocument/2006/relationships/image" Target="../media/image117.wmf"/><Relationship Id="rId2" Type="http://schemas.openxmlformats.org/officeDocument/2006/relationships/image" Target="../media/image112.wmf"/><Relationship Id="rId1" Type="http://schemas.openxmlformats.org/officeDocument/2006/relationships/image" Target="../media/image111.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image" Target="../media/image121.emf"/><Relationship Id="rId7" Type="http://schemas.openxmlformats.org/officeDocument/2006/relationships/image" Target="../media/image125.emf"/><Relationship Id="rId12" Type="http://schemas.openxmlformats.org/officeDocument/2006/relationships/image" Target="../media/image130.emf"/><Relationship Id="rId2" Type="http://schemas.openxmlformats.org/officeDocument/2006/relationships/image" Target="../media/image120.emf"/><Relationship Id="rId1" Type="http://schemas.openxmlformats.org/officeDocument/2006/relationships/image" Target="../media/image119.emf"/><Relationship Id="rId6" Type="http://schemas.openxmlformats.org/officeDocument/2006/relationships/image" Target="../media/image124.emf"/><Relationship Id="rId11" Type="http://schemas.openxmlformats.org/officeDocument/2006/relationships/image" Target="../media/image129.emf"/><Relationship Id="rId5" Type="http://schemas.openxmlformats.org/officeDocument/2006/relationships/image" Target="../media/image123.emf"/><Relationship Id="rId10" Type="http://schemas.openxmlformats.org/officeDocument/2006/relationships/image" Target="../media/image128.emf"/><Relationship Id="rId4" Type="http://schemas.openxmlformats.org/officeDocument/2006/relationships/image" Target="../media/image122.emf"/><Relationship Id="rId9" Type="http://schemas.openxmlformats.org/officeDocument/2006/relationships/image" Target="../media/image127.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38.emf"/><Relationship Id="rId13" Type="http://schemas.openxmlformats.org/officeDocument/2006/relationships/image" Target="../media/image143.wmf"/><Relationship Id="rId3" Type="http://schemas.openxmlformats.org/officeDocument/2006/relationships/image" Target="../media/image133.emf"/><Relationship Id="rId7" Type="http://schemas.openxmlformats.org/officeDocument/2006/relationships/image" Target="../media/image137.wmf"/><Relationship Id="rId12" Type="http://schemas.openxmlformats.org/officeDocument/2006/relationships/image" Target="../media/image142.wmf"/><Relationship Id="rId2" Type="http://schemas.openxmlformats.org/officeDocument/2006/relationships/image" Target="../media/image132.emf"/><Relationship Id="rId1" Type="http://schemas.openxmlformats.org/officeDocument/2006/relationships/image" Target="../media/image131.emf"/><Relationship Id="rId6" Type="http://schemas.openxmlformats.org/officeDocument/2006/relationships/image" Target="../media/image136.wmf"/><Relationship Id="rId11" Type="http://schemas.openxmlformats.org/officeDocument/2006/relationships/image" Target="../media/image141.wmf"/><Relationship Id="rId5" Type="http://schemas.openxmlformats.org/officeDocument/2006/relationships/image" Target="../media/image135.wmf"/><Relationship Id="rId10" Type="http://schemas.openxmlformats.org/officeDocument/2006/relationships/image" Target="../media/image140.emf"/><Relationship Id="rId4" Type="http://schemas.openxmlformats.org/officeDocument/2006/relationships/image" Target="../media/image134.wmf"/><Relationship Id="rId9" Type="http://schemas.openxmlformats.org/officeDocument/2006/relationships/image" Target="../media/image139.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46.wmf"/><Relationship Id="rId7" Type="http://schemas.openxmlformats.org/officeDocument/2006/relationships/image" Target="../media/image150.wmf"/><Relationship Id="rId2" Type="http://schemas.openxmlformats.org/officeDocument/2006/relationships/image" Target="../media/image145.wmf"/><Relationship Id="rId1" Type="http://schemas.openxmlformats.org/officeDocument/2006/relationships/image" Target="../media/image144.e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5" Type="http://schemas.openxmlformats.org/officeDocument/2006/relationships/image" Target="../media/image164.wmf"/><Relationship Id="rId4" Type="http://schemas.openxmlformats.org/officeDocument/2006/relationships/image" Target="../media/image16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image" Target="../media/image171.wmf"/><Relationship Id="rId7" Type="http://schemas.openxmlformats.org/officeDocument/2006/relationships/image" Target="../media/image175.wmf"/><Relationship Id="rId2" Type="http://schemas.openxmlformats.org/officeDocument/2006/relationships/image" Target="../media/image170.wmf"/><Relationship Id="rId1" Type="http://schemas.openxmlformats.org/officeDocument/2006/relationships/image" Target="../media/image169.wmf"/><Relationship Id="rId6" Type="http://schemas.openxmlformats.org/officeDocument/2006/relationships/image" Target="../media/image174.wmf"/><Relationship Id="rId5" Type="http://schemas.openxmlformats.org/officeDocument/2006/relationships/image" Target="../media/image173.wmf"/><Relationship Id="rId10" Type="http://schemas.openxmlformats.org/officeDocument/2006/relationships/image" Target="../media/image178.wmf"/><Relationship Id="rId4" Type="http://schemas.openxmlformats.org/officeDocument/2006/relationships/image" Target="../media/image172.wmf"/><Relationship Id="rId9" Type="http://schemas.openxmlformats.org/officeDocument/2006/relationships/image" Target="../media/image17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emf"/><Relationship Id="rId1"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81.wmf"/><Relationship Id="rId7" Type="http://schemas.openxmlformats.org/officeDocument/2006/relationships/image" Target="../media/image185.wmf"/><Relationship Id="rId2" Type="http://schemas.openxmlformats.org/officeDocument/2006/relationships/image" Target="../media/image180.wmf"/><Relationship Id="rId1" Type="http://schemas.openxmlformats.org/officeDocument/2006/relationships/image" Target="../media/image179.w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image" Target="../media/image190.wmf"/><Relationship Id="rId7" Type="http://schemas.openxmlformats.org/officeDocument/2006/relationships/image" Target="../media/image194.wmf"/><Relationship Id="rId2" Type="http://schemas.openxmlformats.org/officeDocument/2006/relationships/image" Target="../media/image189.wmf"/><Relationship Id="rId1" Type="http://schemas.openxmlformats.org/officeDocument/2006/relationships/image" Target="../media/image188.wmf"/><Relationship Id="rId6" Type="http://schemas.openxmlformats.org/officeDocument/2006/relationships/image" Target="../media/image193.wmf"/><Relationship Id="rId5" Type="http://schemas.openxmlformats.org/officeDocument/2006/relationships/image" Target="../media/image192.wmf"/><Relationship Id="rId4" Type="http://schemas.openxmlformats.org/officeDocument/2006/relationships/image" Target="../media/image191.wmf"/><Relationship Id="rId9" Type="http://schemas.openxmlformats.org/officeDocument/2006/relationships/image" Target="../media/image196.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4" Type="http://schemas.openxmlformats.org/officeDocument/2006/relationships/image" Target="../media/image20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 Id="rId5" Type="http://schemas.openxmlformats.org/officeDocument/2006/relationships/image" Target="../media/image205.wmf"/><Relationship Id="rId4" Type="http://schemas.openxmlformats.org/officeDocument/2006/relationships/image" Target="../media/image204.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 Id="rId4" Type="http://schemas.openxmlformats.org/officeDocument/2006/relationships/image" Target="../media/image214.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image" Target="../media/image216.wmf"/><Relationship Id="rId7" Type="http://schemas.openxmlformats.org/officeDocument/2006/relationships/image" Target="../media/image219.wmf"/><Relationship Id="rId12" Type="http://schemas.openxmlformats.org/officeDocument/2006/relationships/image" Target="../media/image224.wmf"/><Relationship Id="rId2" Type="http://schemas.openxmlformats.org/officeDocument/2006/relationships/image" Target="../media/image213.wmf"/><Relationship Id="rId1" Type="http://schemas.openxmlformats.org/officeDocument/2006/relationships/image" Target="../media/image212.wmf"/><Relationship Id="rId6" Type="http://schemas.openxmlformats.org/officeDocument/2006/relationships/image" Target="../media/image218.wmf"/><Relationship Id="rId11" Type="http://schemas.openxmlformats.org/officeDocument/2006/relationships/image" Target="../media/image223.wmf"/><Relationship Id="rId5" Type="http://schemas.openxmlformats.org/officeDocument/2006/relationships/image" Target="../media/image217.wmf"/><Relationship Id="rId10" Type="http://schemas.openxmlformats.org/officeDocument/2006/relationships/image" Target="../media/image222.wmf"/><Relationship Id="rId4" Type="http://schemas.openxmlformats.org/officeDocument/2006/relationships/image" Target="../media/image214.wmf"/><Relationship Id="rId9" Type="http://schemas.openxmlformats.org/officeDocument/2006/relationships/image" Target="../media/image221.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image" Target="../media/image227.wmf"/><Relationship Id="rId7" Type="http://schemas.openxmlformats.org/officeDocument/2006/relationships/image" Target="../media/image231.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0.wmf"/><Relationship Id="rId5" Type="http://schemas.openxmlformats.org/officeDocument/2006/relationships/image" Target="../media/image229.wmf"/><Relationship Id="rId4" Type="http://schemas.openxmlformats.org/officeDocument/2006/relationships/image" Target="../media/image22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8.wmf"/><Relationship Id="rId5" Type="http://schemas.openxmlformats.org/officeDocument/2006/relationships/image" Target="../media/image237.wmf"/><Relationship Id="rId4" Type="http://schemas.openxmlformats.org/officeDocument/2006/relationships/image" Target="../media/image23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 Id="rId5" Type="http://schemas.openxmlformats.org/officeDocument/2006/relationships/image" Target="../media/image220.wmf"/><Relationship Id="rId4" Type="http://schemas.openxmlformats.org/officeDocument/2006/relationships/image" Target="../media/image24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5" Type="http://schemas.openxmlformats.org/officeDocument/2006/relationships/image" Target="../media/image251.wmf"/><Relationship Id="rId4" Type="http://schemas.openxmlformats.org/officeDocument/2006/relationships/image" Target="../media/image2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60.wmf"/><Relationship Id="rId3" Type="http://schemas.openxmlformats.org/officeDocument/2006/relationships/image" Target="../media/image255.wmf"/><Relationship Id="rId7" Type="http://schemas.openxmlformats.org/officeDocument/2006/relationships/image" Target="../media/image259.wmf"/><Relationship Id="rId2" Type="http://schemas.openxmlformats.org/officeDocument/2006/relationships/image" Target="../media/image254.wmf"/><Relationship Id="rId1" Type="http://schemas.openxmlformats.org/officeDocument/2006/relationships/image" Target="../media/image253.wmf"/><Relationship Id="rId6" Type="http://schemas.openxmlformats.org/officeDocument/2006/relationships/image" Target="../media/image258.wmf"/><Relationship Id="rId5" Type="http://schemas.openxmlformats.org/officeDocument/2006/relationships/image" Target="../media/image257.wmf"/><Relationship Id="rId4" Type="http://schemas.openxmlformats.org/officeDocument/2006/relationships/image" Target="../media/image25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 Id="rId5" Type="http://schemas.openxmlformats.org/officeDocument/2006/relationships/image" Target="../media/image277.wmf"/><Relationship Id="rId4" Type="http://schemas.openxmlformats.org/officeDocument/2006/relationships/image" Target="../media/image276.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76.wmf"/><Relationship Id="rId3" Type="http://schemas.openxmlformats.org/officeDocument/2006/relationships/image" Target="../media/image281.wmf"/><Relationship Id="rId7" Type="http://schemas.openxmlformats.org/officeDocument/2006/relationships/image" Target="../media/image275.wmf"/><Relationship Id="rId2" Type="http://schemas.openxmlformats.org/officeDocument/2006/relationships/image" Target="../media/image280.wmf"/><Relationship Id="rId1" Type="http://schemas.openxmlformats.org/officeDocument/2006/relationships/image" Target="../media/image279.wmf"/><Relationship Id="rId6" Type="http://schemas.openxmlformats.org/officeDocument/2006/relationships/image" Target="../media/image274.wmf"/><Relationship Id="rId5" Type="http://schemas.openxmlformats.org/officeDocument/2006/relationships/image" Target="../media/image273.wmf"/><Relationship Id="rId4" Type="http://schemas.openxmlformats.org/officeDocument/2006/relationships/image" Target="../media/image282.wmf"/><Relationship Id="rId9" Type="http://schemas.openxmlformats.org/officeDocument/2006/relationships/image" Target="../media/image27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5" Type="http://schemas.openxmlformats.org/officeDocument/2006/relationships/image" Target="../media/image29.wmf"/><Relationship Id="rId4"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2.wmf"/><Relationship Id="rId7" Type="http://schemas.openxmlformats.org/officeDocument/2006/relationships/image" Target="../media/image23.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9.wmf"/><Relationship Id="rId7" Type="http://schemas.openxmlformats.org/officeDocument/2006/relationships/image" Target="../media/image42.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34.wmf"/><Relationship Id="rId5" Type="http://schemas.openxmlformats.org/officeDocument/2006/relationships/image" Target="../media/image41.wmf"/><Relationship Id="rId10" Type="http://schemas.openxmlformats.org/officeDocument/2006/relationships/image" Target="../media/image45.wmf"/><Relationship Id="rId4" Type="http://schemas.openxmlformats.org/officeDocument/2006/relationships/image" Target="../media/image40.wmf"/><Relationship Id="rId9"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48.wmf"/><Relationship Id="rId7" Type="http://schemas.openxmlformats.org/officeDocument/2006/relationships/image" Target="../media/image4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6.wmf"/><Relationship Id="rId4"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a:extLst>
              <a:ext uri="{FF2B5EF4-FFF2-40B4-BE49-F238E27FC236}">
                <a16:creationId xmlns:a16="http://schemas.microsoft.com/office/drawing/2014/main" id="{C4527DDA-B1EC-4E40-AD0D-7764B737F4B0}"/>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defTabSz="990600">
              <a:defRPr sz="1300" b="0">
                <a:solidFill>
                  <a:schemeClr val="tx1"/>
                </a:solidFill>
              </a:defRPr>
            </a:lvl1pPr>
          </a:lstStyle>
          <a:p>
            <a:pPr>
              <a:defRPr/>
            </a:pPr>
            <a:endParaRPr lang="en-US" altLang="zh-CN"/>
          </a:p>
        </p:txBody>
      </p:sp>
      <p:sp>
        <p:nvSpPr>
          <p:cNvPr id="364547" name="Rectangle 3">
            <a:extLst>
              <a:ext uri="{FF2B5EF4-FFF2-40B4-BE49-F238E27FC236}">
                <a16:creationId xmlns:a16="http://schemas.microsoft.com/office/drawing/2014/main" id="{BCC8DE57-41CA-4034-96EB-B938E5A6E864}"/>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b="0">
                <a:solidFill>
                  <a:schemeClr val="tx1"/>
                </a:solidFill>
              </a:defRPr>
            </a:lvl1pPr>
          </a:lstStyle>
          <a:p>
            <a:pPr>
              <a:defRPr/>
            </a:pPr>
            <a:endParaRPr lang="en-US" altLang="zh-CN"/>
          </a:p>
        </p:txBody>
      </p:sp>
      <p:sp>
        <p:nvSpPr>
          <p:cNvPr id="364548" name="Rectangle 4">
            <a:extLst>
              <a:ext uri="{FF2B5EF4-FFF2-40B4-BE49-F238E27FC236}">
                <a16:creationId xmlns:a16="http://schemas.microsoft.com/office/drawing/2014/main" id="{FFF3DE0E-7851-45B7-A5A0-B89A4304B8D3}"/>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defTabSz="990600">
              <a:defRPr sz="1300" b="0">
                <a:solidFill>
                  <a:schemeClr val="tx1"/>
                </a:solidFill>
              </a:defRPr>
            </a:lvl1pPr>
          </a:lstStyle>
          <a:p>
            <a:pPr>
              <a:defRPr/>
            </a:pPr>
            <a:endParaRPr lang="en-US" altLang="zh-CN"/>
          </a:p>
        </p:txBody>
      </p:sp>
      <p:sp>
        <p:nvSpPr>
          <p:cNvPr id="364549" name="Rectangle 5">
            <a:extLst>
              <a:ext uri="{FF2B5EF4-FFF2-40B4-BE49-F238E27FC236}">
                <a16:creationId xmlns:a16="http://schemas.microsoft.com/office/drawing/2014/main" id="{67E2172A-CACB-4FEA-936F-5DF3CD597875}"/>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b="0">
                <a:solidFill>
                  <a:schemeClr val="tx1"/>
                </a:solidFill>
              </a:defRPr>
            </a:lvl1pPr>
          </a:lstStyle>
          <a:p>
            <a:fld id="{82914292-5393-429D-B0ED-9FEFD97A593F}"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DCCAD9EA-F68F-4CDB-8E7D-D9B65915B824}"/>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defTabSz="990600">
              <a:defRPr sz="1300" b="0">
                <a:solidFill>
                  <a:schemeClr val="tx1"/>
                </a:solidFill>
              </a:defRPr>
            </a:lvl1pPr>
          </a:lstStyle>
          <a:p>
            <a:pPr>
              <a:defRPr/>
            </a:pPr>
            <a:endParaRPr lang="en-US" altLang="zh-CN"/>
          </a:p>
        </p:txBody>
      </p:sp>
      <p:sp>
        <p:nvSpPr>
          <p:cNvPr id="367619" name="Rectangle 3">
            <a:extLst>
              <a:ext uri="{FF2B5EF4-FFF2-40B4-BE49-F238E27FC236}">
                <a16:creationId xmlns:a16="http://schemas.microsoft.com/office/drawing/2014/main" id="{D099B41F-372B-479A-9546-6DD53ED68520}"/>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b="0">
                <a:solidFill>
                  <a:schemeClr val="tx1"/>
                </a:solidFill>
              </a:defRPr>
            </a:lvl1pPr>
          </a:lstStyle>
          <a:p>
            <a:pPr>
              <a:defRPr/>
            </a:pPr>
            <a:endParaRPr lang="en-US" altLang="zh-CN"/>
          </a:p>
        </p:txBody>
      </p:sp>
      <p:sp>
        <p:nvSpPr>
          <p:cNvPr id="73732" name="Rectangle 4">
            <a:extLst>
              <a:ext uri="{FF2B5EF4-FFF2-40B4-BE49-F238E27FC236}">
                <a16:creationId xmlns:a16="http://schemas.microsoft.com/office/drawing/2014/main" id="{20B08288-D610-446A-B91D-D34977B79016}"/>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21" name="Rectangle 5">
            <a:extLst>
              <a:ext uri="{FF2B5EF4-FFF2-40B4-BE49-F238E27FC236}">
                <a16:creationId xmlns:a16="http://schemas.microsoft.com/office/drawing/2014/main" id="{15CD06F2-8AB3-4862-B19F-9EAABF0F8D47}"/>
              </a:ext>
            </a:extLst>
          </p:cNvPr>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67622" name="Rectangle 6">
            <a:extLst>
              <a:ext uri="{FF2B5EF4-FFF2-40B4-BE49-F238E27FC236}">
                <a16:creationId xmlns:a16="http://schemas.microsoft.com/office/drawing/2014/main" id="{C5897B6C-8A4D-4D5F-B5F7-2403C3C02D64}"/>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defTabSz="990600">
              <a:defRPr sz="1300" b="0">
                <a:solidFill>
                  <a:schemeClr val="tx1"/>
                </a:solidFill>
              </a:defRPr>
            </a:lvl1pPr>
          </a:lstStyle>
          <a:p>
            <a:pPr>
              <a:defRPr/>
            </a:pPr>
            <a:endParaRPr lang="en-US" altLang="zh-CN"/>
          </a:p>
        </p:txBody>
      </p:sp>
      <p:sp>
        <p:nvSpPr>
          <p:cNvPr id="367623" name="Rectangle 7">
            <a:extLst>
              <a:ext uri="{FF2B5EF4-FFF2-40B4-BE49-F238E27FC236}">
                <a16:creationId xmlns:a16="http://schemas.microsoft.com/office/drawing/2014/main" id="{C3480E54-5937-4E27-B160-9AD36D1D14D6}"/>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b="0">
                <a:solidFill>
                  <a:schemeClr val="tx1"/>
                </a:solidFill>
              </a:defRPr>
            </a:lvl1pPr>
          </a:lstStyle>
          <a:p>
            <a:fld id="{FDA1CB3C-BA06-4340-BA77-037F738E73BD}"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ACDF85D9-60A4-4213-AF17-2AC7F8131256}"/>
              </a:ext>
            </a:extLst>
          </p:cNvPr>
          <p:cNvSpPr>
            <a:spLocks noGrp="1" noRot="1" noChangeAspect="1" noTextEdit="1"/>
          </p:cNvSpPr>
          <p:nvPr>
            <p:ph type="sldImg"/>
          </p:nvPr>
        </p:nvSpPr>
        <p:spPr>
          <a:xfrm>
            <a:off x="992188" y="768350"/>
            <a:ext cx="5114925" cy="3836988"/>
          </a:xfrm>
          <a:ln/>
        </p:spPr>
      </p:sp>
      <p:sp>
        <p:nvSpPr>
          <p:cNvPr id="74755" name="备注占位符 2">
            <a:extLst>
              <a:ext uri="{FF2B5EF4-FFF2-40B4-BE49-F238E27FC236}">
                <a16:creationId xmlns:a16="http://schemas.microsoft.com/office/drawing/2014/main" id="{FC89477B-4CA0-4AA3-884C-3BF00E6CF9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
        <p:nvSpPr>
          <p:cNvPr id="74756" name="灯片编号占位符 3">
            <a:extLst>
              <a:ext uri="{FF2B5EF4-FFF2-40B4-BE49-F238E27FC236}">
                <a16:creationId xmlns:a16="http://schemas.microsoft.com/office/drawing/2014/main" id="{4DCCAD4F-F395-4A76-A13A-7C289446236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D6F6257-566E-4F6E-864A-35809346933B}" type="slidenum">
              <a:rPr lang="zh-CN" altLang="en-US" sz="1300"/>
              <a:pPr algn="r" eaLnBrk="1" hangingPunct="1">
                <a:spcBef>
                  <a:spcPct val="0"/>
                </a:spcBef>
              </a:pPr>
              <a:t>1</a:t>
            </a:fld>
            <a:endParaRPr lang="en-US" altLang="zh-CN"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6F109A91-53AC-4B51-A154-DA3DB398E62A}"/>
              </a:ext>
            </a:extLst>
          </p:cNvPr>
          <p:cNvSpPr>
            <a:spLocks noGrp="1" noRot="1" noChangeAspect="1" noTextEdit="1"/>
          </p:cNvSpPr>
          <p:nvPr>
            <p:ph type="sldImg"/>
          </p:nvPr>
        </p:nvSpPr>
        <p:spPr>
          <a:xfrm>
            <a:off x="992188" y="768350"/>
            <a:ext cx="5114925" cy="3836988"/>
          </a:xfrm>
          <a:ln/>
        </p:spPr>
      </p:sp>
      <p:sp>
        <p:nvSpPr>
          <p:cNvPr id="75779" name="灯片编号占位符 3">
            <a:extLst>
              <a:ext uri="{FF2B5EF4-FFF2-40B4-BE49-F238E27FC236}">
                <a16:creationId xmlns:a16="http://schemas.microsoft.com/office/drawing/2014/main" id="{EAD95E18-9E2E-4E9E-BC7A-8673EB9B4E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defTabSz="990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F3AED784-5166-4CC7-9DDF-60919B34E6A8}" type="slidenum">
              <a:rPr lang="zh-CN" altLang="en-US" sz="1300"/>
              <a:pPr algn="r" eaLnBrk="1" hangingPunct="1">
                <a:spcBef>
                  <a:spcPct val="0"/>
                </a:spcBef>
              </a:pPr>
              <a:t>68</a:t>
            </a:fld>
            <a:endParaRPr lang="en-US" altLang="zh-CN" sz="1300"/>
          </a:p>
        </p:txBody>
      </p:sp>
      <p:sp>
        <p:nvSpPr>
          <p:cNvPr id="75780" name="备注占位符 3">
            <a:extLst>
              <a:ext uri="{FF2B5EF4-FFF2-40B4-BE49-F238E27FC236}">
                <a16:creationId xmlns:a16="http://schemas.microsoft.com/office/drawing/2014/main" id="{125071C4-F14B-4FD4-B44A-7DF33B2216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标题幻灯片">
    <p:bg bwMode="gray">
      <p:bgPr>
        <a:solidFill>
          <a:schemeClr val="bg1"/>
        </a:solidFill>
        <a:effectLst/>
      </p:bgPr>
    </p:bg>
    <p:spTree>
      <p:nvGrpSpPr>
        <p:cNvPr id="1" name=""/>
        <p:cNvGrpSpPr/>
        <p:nvPr/>
      </p:nvGrpSpPr>
      <p:grpSpPr>
        <a:xfrm>
          <a:off x="0" y="0"/>
          <a:ext cx="0" cy="0"/>
          <a:chOff x="0" y="0"/>
          <a:chExt cx="0" cy="0"/>
        </a:xfrm>
      </p:grpSpPr>
      <p:pic>
        <p:nvPicPr>
          <p:cNvPr id="4" name="Object 43">
            <a:extLst>
              <a:ext uri="{FF2B5EF4-FFF2-40B4-BE49-F238E27FC236}">
                <a16:creationId xmlns:a16="http://schemas.microsoft.com/office/drawing/2014/main" id="{55075ADC-A4BE-4B9C-A429-BF3FBD4E54D4}"/>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r="5"/>
          <a:stretch>
            <a:fillRect/>
          </a:stretch>
        </p:blipFill>
        <p:spPr bwMode="auto">
          <a:xfrm>
            <a:off x="34925" y="2382838"/>
            <a:ext cx="90709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1">
            <a:extLst>
              <a:ext uri="{FF2B5EF4-FFF2-40B4-BE49-F238E27FC236}">
                <a16:creationId xmlns:a16="http://schemas.microsoft.com/office/drawing/2014/main" id="{C040C0B5-B143-49CB-B779-948FEE9C0BE8}"/>
              </a:ext>
            </a:extLst>
          </p:cNvPr>
          <p:cNvGrpSpPr>
            <a:grpSpLocks/>
          </p:cNvGrpSpPr>
          <p:nvPr/>
        </p:nvGrpSpPr>
        <p:grpSpPr bwMode="auto">
          <a:xfrm>
            <a:off x="34925" y="4143375"/>
            <a:ext cx="9074150" cy="2670175"/>
            <a:chOff x="0" y="2541"/>
            <a:chExt cx="5760" cy="1779"/>
          </a:xfrm>
        </p:grpSpPr>
        <p:sp>
          <p:nvSpPr>
            <p:cNvPr id="6" name="Rectangle 32">
              <a:extLst>
                <a:ext uri="{FF2B5EF4-FFF2-40B4-BE49-F238E27FC236}">
                  <a16:creationId xmlns:a16="http://schemas.microsoft.com/office/drawing/2014/main" id="{42A59103-6017-40FF-A6CF-BD140D85F94C}"/>
                </a:ext>
              </a:extLst>
            </p:cNvPr>
            <p:cNvSpPr>
              <a:spLocks noChangeArrowheads="1"/>
            </p:cNvSpPr>
            <p:nvPr userDrawn="1"/>
          </p:nvSpPr>
          <p:spPr bwMode="gray">
            <a:xfrm>
              <a:off x="0" y="2640"/>
              <a:ext cx="5760" cy="168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b="1">
                  <a:solidFill>
                    <a:srgbClr val="000000"/>
                  </a:solidFill>
                  <a:latin typeface="Arial" pitchFamily="34" charset="0"/>
                  <a:ea typeface="宋体" pitchFamily="2" charset="-122"/>
                </a:defRPr>
              </a:lvl1pPr>
              <a:lvl2pPr marL="742950" indent="-285750" eaLnBrk="0" hangingPunct="0">
                <a:defRPr sz="2200" b="1">
                  <a:solidFill>
                    <a:srgbClr val="000000"/>
                  </a:solidFill>
                  <a:latin typeface="Arial" pitchFamily="34" charset="0"/>
                  <a:ea typeface="宋体" pitchFamily="2" charset="-122"/>
                </a:defRPr>
              </a:lvl2pPr>
              <a:lvl3pPr marL="1143000" indent="-228600" eaLnBrk="0" hangingPunct="0">
                <a:defRPr sz="2200" b="1">
                  <a:solidFill>
                    <a:srgbClr val="000000"/>
                  </a:solidFill>
                  <a:latin typeface="Arial" pitchFamily="34" charset="0"/>
                  <a:ea typeface="宋体" pitchFamily="2" charset="-122"/>
                </a:defRPr>
              </a:lvl3pPr>
              <a:lvl4pPr marL="1600200" indent="-228600" eaLnBrk="0" hangingPunct="0">
                <a:defRPr sz="2200" b="1">
                  <a:solidFill>
                    <a:srgbClr val="000000"/>
                  </a:solidFill>
                  <a:latin typeface="Arial" pitchFamily="34" charset="0"/>
                  <a:ea typeface="宋体" pitchFamily="2" charset="-122"/>
                </a:defRPr>
              </a:lvl4pPr>
              <a:lvl5pPr marL="2057400" indent="-228600" eaLnBrk="0" hangingPunct="0">
                <a:defRPr sz="2200" b="1">
                  <a:solidFill>
                    <a:srgbClr val="000000"/>
                  </a:solidFill>
                  <a:latin typeface="Arial" pitchFamily="34" charset="0"/>
                  <a:ea typeface="宋体" pitchFamily="2" charset="-122"/>
                </a:defRPr>
              </a:lvl5pPr>
              <a:lvl6pPr marL="2514600" indent="-228600" algn="ctr" eaLnBrk="0" fontAlgn="base" hangingPunct="0">
                <a:spcBef>
                  <a:spcPct val="0"/>
                </a:spcBef>
                <a:spcAft>
                  <a:spcPct val="0"/>
                </a:spcAft>
                <a:defRPr sz="2200" b="1">
                  <a:solidFill>
                    <a:srgbClr val="000000"/>
                  </a:solidFill>
                  <a:latin typeface="Arial" pitchFamily="34" charset="0"/>
                  <a:ea typeface="宋体" pitchFamily="2" charset="-122"/>
                </a:defRPr>
              </a:lvl6pPr>
              <a:lvl7pPr marL="2971800" indent="-228600" algn="ctr" eaLnBrk="0" fontAlgn="base" hangingPunct="0">
                <a:spcBef>
                  <a:spcPct val="0"/>
                </a:spcBef>
                <a:spcAft>
                  <a:spcPct val="0"/>
                </a:spcAft>
                <a:defRPr sz="2200" b="1">
                  <a:solidFill>
                    <a:srgbClr val="000000"/>
                  </a:solidFill>
                  <a:latin typeface="Arial" pitchFamily="34" charset="0"/>
                  <a:ea typeface="宋体" pitchFamily="2" charset="-122"/>
                </a:defRPr>
              </a:lvl7pPr>
              <a:lvl8pPr marL="3429000" indent="-228600" algn="ctr" eaLnBrk="0" fontAlgn="base" hangingPunct="0">
                <a:spcBef>
                  <a:spcPct val="0"/>
                </a:spcBef>
                <a:spcAft>
                  <a:spcPct val="0"/>
                </a:spcAft>
                <a:defRPr sz="2200" b="1">
                  <a:solidFill>
                    <a:srgbClr val="000000"/>
                  </a:solidFill>
                  <a:latin typeface="Arial" pitchFamily="34" charset="0"/>
                  <a:ea typeface="宋体" pitchFamily="2" charset="-122"/>
                </a:defRPr>
              </a:lvl8pPr>
              <a:lvl9pPr marL="3886200" indent="-228600" algn="ctr" eaLnBrk="0" fontAlgn="base" hangingPunct="0">
                <a:spcBef>
                  <a:spcPct val="0"/>
                </a:spcBef>
                <a:spcAft>
                  <a:spcPct val="0"/>
                </a:spcAft>
                <a:defRPr sz="2200" b="1">
                  <a:solidFill>
                    <a:srgbClr val="000000"/>
                  </a:solidFill>
                  <a:latin typeface="Arial" pitchFamily="34" charset="0"/>
                  <a:ea typeface="宋体" pitchFamily="2" charset="-122"/>
                </a:defRPr>
              </a:lvl9pPr>
            </a:lstStyle>
            <a:p>
              <a:pPr>
                <a:defRPr/>
              </a:pPr>
              <a:endParaRPr lang="zh-CN" altLang="en-US"/>
            </a:p>
          </p:txBody>
        </p:sp>
        <p:sp>
          <p:nvSpPr>
            <p:cNvPr id="7" name="Rectangle 33">
              <a:extLst>
                <a:ext uri="{FF2B5EF4-FFF2-40B4-BE49-F238E27FC236}">
                  <a16:creationId xmlns:a16="http://schemas.microsoft.com/office/drawing/2014/main" id="{3DAA3F31-6B05-460C-B58F-B7D70D865E89}"/>
                </a:ext>
              </a:extLst>
            </p:cNvPr>
            <p:cNvSpPr>
              <a:spLocks noChangeArrowheads="1"/>
            </p:cNvSpPr>
            <p:nvPr userDrawn="1"/>
          </p:nvSpPr>
          <p:spPr bwMode="gray">
            <a:xfrm>
              <a:off x="0" y="2541"/>
              <a:ext cx="5760" cy="264"/>
            </a:xfrm>
            <a:prstGeom prst="rect">
              <a:avLst/>
            </a:prstGeom>
            <a:gradFill rotWithShape="0">
              <a:gsLst>
                <a:gs pos="0">
                  <a:schemeClr val="bg2">
                    <a:gamma/>
                    <a:shade val="46275"/>
                    <a:invGamma/>
                  </a:schemeClr>
                </a:gs>
                <a:gs pos="100000">
                  <a:schemeClr val="bg2"/>
                </a:gs>
              </a:gsLst>
              <a:lin ang="5400000" scaled="1"/>
            </a:gradFill>
            <a:ln w="9525">
              <a:noFill/>
              <a:miter lim="800000"/>
              <a:headEnd/>
              <a:tailEnd/>
            </a:ln>
            <a:effectLst/>
          </p:spPr>
          <p:txBody>
            <a:bodyPr wrap="none" anchor="ctr"/>
            <a:lstStyle/>
            <a:p>
              <a:pPr eaLnBrk="0" hangingPunct="0">
                <a:defRPr/>
              </a:pPr>
              <a:endParaRPr lang="zh-CN" altLang="en-US"/>
            </a:p>
          </p:txBody>
        </p:sp>
      </p:grpSp>
      <p:sp>
        <p:nvSpPr>
          <p:cNvPr id="8" name="Rectangle 34">
            <a:extLst>
              <a:ext uri="{FF2B5EF4-FFF2-40B4-BE49-F238E27FC236}">
                <a16:creationId xmlns:a16="http://schemas.microsoft.com/office/drawing/2014/main" id="{C890C9E8-3A63-481C-92B8-D3C06739544F}"/>
              </a:ext>
            </a:extLst>
          </p:cNvPr>
          <p:cNvSpPr>
            <a:spLocks noChangeArrowheads="1"/>
          </p:cNvSpPr>
          <p:nvPr userDrawn="1"/>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eaLnBrk="0" hangingPunct="0">
              <a:defRPr/>
            </a:pPr>
            <a:endParaRPr lang="zh-CN" altLang="en-US"/>
          </a:p>
        </p:txBody>
      </p:sp>
      <p:grpSp>
        <p:nvGrpSpPr>
          <p:cNvPr id="9" name="Group 37">
            <a:extLst>
              <a:ext uri="{FF2B5EF4-FFF2-40B4-BE49-F238E27FC236}">
                <a16:creationId xmlns:a16="http://schemas.microsoft.com/office/drawing/2014/main" id="{85542181-28E7-4391-93AA-D09526284C09}"/>
              </a:ext>
            </a:extLst>
          </p:cNvPr>
          <p:cNvGrpSpPr>
            <a:grpSpLocks/>
          </p:cNvGrpSpPr>
          <p:nvPr/>
        </p:nvGrpSpPr>
        <p:grpSpPr bwMode="auto">
          <a:xfrm>
            <a:off x="-4763" y="0"/>
            <a:ext cx="9148763" cy="6856413"/>
            <a:chOff x="-3" y="0"/>
            <a:chExt cx="5763" cy="4319"/>
          </a:xfrm>
        </p:grpSpPr>
        <p:sp>
          <p:nvSpPr>
            <p:cNvPr id="10" name="AutoShape 38">
              <a:extLst>
                <a:ext uri="{FF2B5EF4-FFF2-40B4-BE49-F238E27FC236}">
                  <a16:creationId xmlns:a16="http://schemas.microsoft.com/office/drawing/2014/main" id="{C36E6A16-15D1-4386-97F5-8242D51E0396}"/>
                </a:ext>
              </a:extLst>
            </p:cNvPr>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rgbClr val="000000"/>
                  </a:solidFill>
                  <a:latin typeface="Arial" pitchFamily="34" charset="0"/>
                  <a:ea typeface="宋体" pitchFamily="2" charset="-122"/>
                </a:defRPr>
              </a:lvl1pPr>
              <a:lvl2pPr marL="742950" indent="-285750" eaLnBrk="0" hangingPunct="0">
                <a:defRPr sz="2200" b="1">
                  <a:solidFill>
                    <a:srgbClr val="000000"/>
                  </a:solidFill>
                  <a:latin typeface="Arial" pitchFamily="34" charset="0"/>
                  <a:ea typeface="宋体" pitchFamily="2" charset="-122"/>
                </a:defRPr>
              </a:lvl2pPr>
              <a:lvl3pPr marL="1143000" indent="-228600" eaLnBrk="0" hangingPunct="0">
                <a:defRPr sz="2200" b="1">
                  <a:solidFill>
                    <a:srgbClr val="000000"/>
                  </a:solidFill>
                  <a:latin typeface="Arial" pitchFamily="34" charset="0"/>
                  <a:ea typeface="宋体" pitchFamily="2" charset="-122"/>
                </a:defRPr>
              </a:lvl3pPr>
              <a:lvl4pPr marL="1600200" indent="-228600" eaLnBrk="0" hangingPunct="0">
                <a:defRPr sz="2200" b="1">
                  <a:solidFill>
                    <a:srgbClr val="000000"/>
                  </a:solidFill>
                  <a:latin typeface="Arial" pitchFamily="34" charset="0"/>
                  <a:ea typeface="宋体" pitchFamily="2" charset="-122"/>
                </a:defRPr>
              </a:lvl4pPr>
              <a:lvl5pPr marL="2057400" indent="-228600" eaLnBrk="0" hangingPunct="0">
                <a:defRPr sz="2200" b="1">
                  <a:solidFill>
                    <a:srgbClr val="000000"/>
                  </a:solidFill>
                  <a:latin typeface="Arial" pitchFamily="34" charset="0"/>
                  <a:ea typeface="宋体" pitchFamily="2" charset="-122"/>
                </a:defRPr>
              </a:lvl5pPr>
              <a:lvl6pPr marL="2514600" indent="-228600" algn="ctr" eaLnBrk="0" fontAlgn="base" hangingPunct="0">
                <a:spcBef>
                  <a:spcPct val="0"/>
                </a:spcBef>
                <a:spcAft>
                  <a:spcPct val="0"/>
                </a:spcAft>
                <a:defRPr sz="2200" b="1">
                  <a:solidFill>
                    <a:srgbClr val="000000"/>
                  </a:solidFill>
                  <a:latin typeface="Arial" pitchFamily="34" charset="0"/>
                  <a:ea typeface="宋体" pitchFamily="2" charset="-122"/>
                </a:defRPr>
              </a:lvl6pPr>
              <a:lvl7pPr marL="2971800" indent="-228600" algn="ctr" eaLnBrk="0" fontAlgn="base" hangingPunct="0">
                <a:spcBef>
                  <a:spcPct val="0"/>
                </a:spcBef>
                <a:spcAft>
                  <a:spcPct val="0"/>
                </a:spcAft>
                <a:defRPr sz="2200" b="1">
                  <a:solidFill>
                    <a:srgbClr val="000000"/>
                  </a:solidFill>
                  <a:latin typeface="Arial" pitchFamily="34" charset="0"/>
                  <a:ea typeface="宋体" pitchFamily="2" charset="-122"/>
                </a:defRPr>
              </a:lvl7pPr>
              <a:lvl8pPr marL="3429000" indent="-228600" algn="ctr" eaLnBrk="0" fontAlgn="base" hangingPunct="0">
                <a:spcBef>
                  <a:spcPct val="0"/>
                </a:spcBef>
                <a:spcAft>
                  <a:spcPct val="0"/>
                </a:spcAft>
                <a:defRPr sz="2200" b="1">
                  <a:solidFill>
                    <a:srgbClr val="000000"/>
                  </a:solidFill>
                  <a:latin typeface="Arial" pitchFamily="34" charset="0"/>
                  <a:ea typeface="宋体" pitchFamily="2" charset="-122"/>
                </a:defRPr>
              </a:lvl8pPr>
              <a:lvl9pPr marL="3886200" indent="-228600" algn="ctr" eaLnBrk="0" fontAlgn="base" hangingPunct="0">
                <a:spcBef>
                  <a:spcPct val="0"/>
                </a:spcBef>
                <a:spcAft>
                  <a:spcPct val="0"/>
                </a:spcAft>
                <a:defRPr sz="2200" b="1">
                  <a:solidFill>
                    <a:srgbClr val="000000"/>
                  </a:solidFill>
                  <a:latin typeface="Arial" pitchFamily="34" charset="0"/>
                  <a:ea typeface="宋体" pitchFamily="2" charset="-122"/>
                </a:defRPr>
              </a:lvl9pPr>
            </a:lstStyle>
            <a:p>
              <a:pPr>
                <a:defRPr/>
              </a:pPr>
              <a:endParaRPr lang="zh-CN" altLang="en-US"/>
            </a:p>
          </p:txBody>
        </p:sp>
        <p:sp>
          <p:nvSpPr>
            <p:cNvPr id="11" name="Freeform 39">
              <a:extLst>
                <a:ext uri="{FF2B5EF4-FFF2-40B4-BE49-F238E27FC236}">
                  <a16:creationId xmlns:a16="http://schemas.microsoft.com/office/drawing/2014/main" id="{8B3D3CC1-C3C6-4165-B97A-D99B9EA1427E}"/>
                </a:ext>
              </a:extLst>
            </p:cNvPr>
            <p:cNvSpPr>
              <a:spLocks/>
            </p:cNvSpPr>
            <p:nvPr userDrawn="1"/>
          </p:nvSpPr>
          <p:spPr bwMode="gray">
            <a:xfrm>
              <a:off x="0" y="0"/>
              <a:ext cx="288" cy="288"/>
            </a:xfrm>
            <a:custGeom>
              <a:avLst/>
              <a:gdLst>
                <a:gd name="T0" fmla="*/ 0 w 336"/>
                <a:gd name="T1" fmla="*/ 27 h 384"/>
                <a:gd name="T2" fmla="*/ 0 w 336"/>
                <a:gd name="T3" fmla="*/ 216 h 384"/>
                <a:gd name="T4" fmla="*/ 70 w 336"/>
                <a:gd name="T5" fmla="*/ 108 h 384"/>
                <a:gd name="T6" fmla="*/ 141 w 336"/>
                <a:gd name="T7" fmla="*/ 27 h 384"/>
                <a:gd name="T8" fmla="*/ 247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40">
              <a:extLst>
                <a:ext uri="{FF2B5EF4-FFF2-40B4-BE49-F238E27FC236}">
                  <a16:creationId xmlns:a16="http://schemas.microsoft.com/office/drawing/2014/main" id="{0016CA02-22F3-426B-A34F-F2866DC46E3C}"/>
                </a:ext>
              </a:extLst>
            </p:cNvPr>
            <p:cNvSpPr>
              <a:spLocks/>
            </p:cNvSpPr>
            <p:nvPr userDrawn="1"/>
          </p:nvSpPr>
          <p:spPr bwMode="gray">
            <a:xfrm rot="-5408600">
              <a:off x="-50" y="4030"/>
              <a:ext cx="336" cy="242"/>
            </a:xfrm>
            <a:custGeom>
              <a:avLst/>
              <a:gdLst>
                <a:gd name="T0" fmla="*/ 0 w 336"/>
                <a:gd name="T1" fmla="*/ 19 h 384"/>
                <a:gd name="T2" fmla="*/ 0 w 336"/>
                <a:gd name="T3" fmla="*/ 153 h 384"/>
                <a:gd name="T4" fmla="*/ 96 w 336"/>
                <a:gd name="T5" fmla="*/ 76 h 384"/>
                <a:gd name="T6" fmla="*/ 192 w 336"/>
                <a:gd name="T7" fmla="*/ 19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41">
              <a:extLst>
                <a:ext uri="{FF2B5EF4-FFF2-40B4-BE49-F238E27FC236}">
                  <a16:creationId xmlns:a16="http://schemas.microsoft.com/office/drawing/2014/main" id="{78998C46-9110-403B-A242-42C86535BEA7}"/>
                </a:ext>
              </a:extLst>
            </p:cNvPr>
            <p:cNvSpPr>
              <a:spLocks/>
            </p:cNvSpPr>
            <p:nvPr userDrawn="1"/>
          </p:nvSpPr>
          <p:spPr bwMode="gray">
            <a:xfrm rot="10769190">
              <a:off x="5519" y="4031"/>
              <a:ext cx="232" cy="287"/>
            </a:xfrm>
            <a:custGeom>
              <a:avLst/>
              <a:gdLst>
                <a:gd name="T0" fmla="*/ 0 w 336"/>
                <a:gd name="T1" fmla="*/ 27 h 384"/>
                <a:gd name="T2" fmla="*/ 0 w 336"/>
                <a:gd name="T3" fmla="*/ 215 h 384"/>
                <a:gd name="T4" fmla="*/ 46 w 336"/>
                <a:gd name="T5" fmla="*/ 108 h 384"/>
                <a:gd name="T6" fmla="*/ 92 w 336"/>
                <a:gd name="T7" fmla="*/ 27 h 384"/>
                <a:gd name="T8" fmla="*/ 160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42">
              <a:extLst>
                <a:ext uri="{FF2B5EF4-FFF2-40B4-BE49-F238E27FC236}">
                  <a16:creationId xmlns:a16="http://schemas.microsoft.com/office/drawing/2014/main" id="{A28988C3-5E34-41C7-937B-7F3EF90F3EA6}"/>
                </a:ext>
              </a:extLst>
            </p:cNvPr>
            <p:cNvSpPr>
              <a:spLocks/>
            </p:cNvSpPr>
            <p:nvPr userDrawn="1"/>
          </p:nvSpPr>
          <p:spPr bwMode="gray">
            <a:xfrm rot="5400000">
              <a:off x="5472" y="0"/>
              <a:ext cx="288" cy="288"/>
            </a:xfrm>
            <a:custGeom>
              <a:avLst/>
              <a:gdLst>
                <a:gd name="T0" fmla="*/ 0 w 336"/>
                <a:gd name="T1" fmla="*/ 27 h 384"/>
                <a:gd name="T2" fmla="*/ 0 w 336"/>
                <a:gd name="T3" fmla="*/ 216 h 384"/>
                <a:gd name="T4" fmla="*/ 70 w 336"/>
                <a:gd name="T5" fmla="*/ 108 h 384"/>
                <a:gd name="T6" fmla="*/ 141 w 336"/>
                <a:gd name="T7" fmla="*/ 27 h 384"/>
                <a:gd name="T8" fmla="*/ 247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333" name="Rectangle 21"/>
          <p:cNvSpPr>
            <a:spLocks noGrp="1" noChangeArrowheads="1"/>
          </p:cNvSpPr>
          <p:nvPr>
            <p:ph type="ctrTitle" sz="quarter"/>
          </p:nvPr>
        </p:nvSpPr>
        <p:spPr>
          <a:xfrm>
            <a:off x="500034" y="685787"/>
            <a:ext cx="8153400" cy="814387"/>
          </a:xfrm>
        </p:spPr>
        <p:txBody>
          <a:bodyPr/>
          <a:lstStyle>
            <a:lvl1pPr algn="ctr">
              <a:defRPr sz="2800">
                <a:latin typeface="华文新魏" pitchFamily="2" charset="-122"/>
                <a:ea typeface="华文新魏" pitchFamily="2" charset="-122"/>
                <a:cs typeface="Arial" pitchFamily="34" charset="0"/>
              </a:defRPr>
            </a:lvl1pPr>
          </a:lstStyle>
          <a:p>
            <a:r>
              <a:rPr lang="ko-KR" altLang="en-US" dirty="0"/>
              <a:t>单击此处编辑母版标题样式</a:t>
            </a:r>
          </a:p>
        </p:txBody>
      </p:sp>
      <p:sp>
        <p:nvSpPr>
          <p:cNvPr id="13334" name="Rectangle 22"/>
          <p:cNvSpPr>
            <a:spLocks noGrp="1" noChangeArrowheads="1"/>
          </p:cNvSpPr>
          <p:nvPr>
            <p:ph type="subTitle" sz="quarter" idx="1"/>
          </p:nvPr>
        </p:nvSpPr>
        <p:spPr bwMode="gray">
          <a:xfrm>
            <a:off x="1371600" y="4500570"/>
            <a:ext cx="6400800" cy="428628"/>
          </a:xfrm>
        </p:spPr>
        <p:txBody>
          <a:bodyPr/>
          <a:lstStyle>
            <a:lvl1pPr marL="0" indent="0" algn="ctr">
              <a:buFont typeface="Wingdings" pitchFamily="2" charset="2"/>
              <a:buNone/>
              <a:defRPr sz="1400" b="1">
                <a:solidFill>
                  <a:schemeClr val="tx2"/>
                </a:solidFill>
                <a:latin typeface="微软雅黑" pitchFamily="34" charset="-122"/>
                <a:ea typeface="微软雅黑" pitchFamily="34" charset="-122"/>
              </a:defRPr>
            </a:lvl1pPr>
          </a:lstStyle>
          <a:p>
            <a:endParaRPr lang="ko-KR" altLang="en-US" dirty="0"/>
          </a:p>
        </p:txBody>
      </p:sp>
    </p:spTree>
    <p:extLst>
      <p:ext uri="{BB962C8B-B14F-4D97-AF65-F5344CB8AC3E}">
        <p14:creationId xmlns:p14="http://schemas.microsoft.com/office/powerpoint/2010/main" val="3545808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图表">
    <p:spTree>
      <p:nvGrpSpPr>
        <p:cNvPr id="1" name=""/>
        <p:cNvGrpSpPr/>
        <p:nvPr/>
      </p:nvGrpSpPr>
      <p:grpSpPr>
        <a:xfrm>
          <a:off x="0" y="0"/>
          <a:ext cx="0" cy="0"/>
          <a:chOff x="0" y="0"/>
          <a:chExt cx="0" cy="0"/>
        </a:xfrm>
      </p:grpSpPr>
      <p:sp>
        <p:nvSpPr>
          <p:cNvPr id="3" name="图表占位符 2"/>
          <p:cNvSpPr>
            <a:spLocks noGrp="1"/>
          </p:cNvSpPr>
          <p:nvPr>
            <p:ph type="chart" idx="1"/>
          </p:nvPr>
        </p:nvSpPr>
        <p:spPr>
          <a:xfrm>
            <a:off x="222422" y="1270799"/>
            <a:ext cx="8662085" cy="4695825"/>
          </a:xfrm>
        </p:spPr>
        <p:txBody>
          <a:bodyPr/>
          <a:lstStyle>
            <a:lvl1pPr>
              <a:defRPr>
                <a:latin typeface="微软雅黑" pitchFamily="34" charset="-122"/>
                <a:ea typeface="微软雅黑" pitchFamily="34" charset="-122"/>
              </a:defRPr>
            </a:lvl1pPr>
          </a:lstStyle>
          <a:p>
            <a:pPr lvl="0"/>
            <a:r>
              <a:rPr lang="zh-CN" altLang="en-US" noProof="0"/>
              <a:t>单击图标添加图表</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endParaRPr lang="zh-CN" altLang="en-US" dirty="0"/>
          </a:p>
        </p:txBody>
      </p:sp>
      <p:sp>
        <p:nvSpPr>
          <p:cNvPr id="4" name="灯片编号占位符 15">
            <a:extLst>
              <a:ext uri="{FF2B5EF4-FFF2-40B4-BE49-F238E27FC236}">
                <a16:creationId xmlns:a16="http://schemas.microsoft.com/office/drawing/2014/main" id="{D1A1C559-61CC-4F50-B3E8-10E2D293BF52}"/>
              </a:ext>
            </a:extLst>
          </p:cNvPr>
          <p:cNvSpPr>
            <a:spLocks noGrp="1"/>
          </p:cNvSpPr>
          <p:nvPr>
            <p:ph type="sldNum" sz="quarter" idx="10"/>
          </p:nvPr>
        </p:nvSpPr>
        <p:spPr/>
        <p:txBody>
          <a:bodyPr/>
          <a:lstStyle>
            <a:lvl1pPr>
              <a:defRPr/>
            </a:lvl1pPr>
          </a:lstStyle>
          <a:p>
            <a:fld id="{204D2B9F-3E6A-4463-A829-382E6B75D1C8}" type="slidenum">
              <a:rPr lang="en-US" altLang="zh-CN"/>
              <a:pPr/>
              <a:t>‹#›</a:t>
            </a:fld>
            <a:endParaRPr lang="en-US" altLang="zh-CN"/>
          </a:p>
        </p:txBody>
      </p:sp>
    </p:spTree>
    <p:extLst>
      <p:ext uri="{BB962C8B-B14F-4D97-AF65-F5344CB8AC3E}">
        <p14:creationId xmlns:p14="http://schemas.microsoft.com/office/powerpoint/2010/main" val="10528006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15">
            <a:extLst>
              <a:ext uri="{FF2B5EF4-FFF2-40B4-BE49-F238E27FC236}">
                <a16:creationId xmlns:a16="http://schemas.microsoft.com/office/drawing/2014/main" id="{60ED23D4-6193-47AA-AAD5-23F6DC147E3C}"/>
              </a:ext>
            </a:extLst>
          </p:cNvPr>
          <p:cNvSpPr>
            <a:spLocks noGrp="1"/>
          </p:cNvSpPr>
          <p:nvPr>
            <p:ph type="sldNum" sz="quarter" idx="10"/>
          </p:nvPr>
        </p:nvSpPr>
        <p:spPr/>
        <p:txBody>
          <a:bodyPr/>
          <a:lstStyle>
            <a:lvl1pPr>
              <a:defRPr/>
            </a:lvl1pPr>
          </a:lstStyle>
          <a:p>
            <a:fld id="{066FCA66-538F-4444-B770-F758CE023583}" type="slidenum">
              <a:rPr lang="en-US" altLang="zh-CN"/>
              <a:pPr/>
              <a:t>‹#›</a:t>
            </a:fld>
            <a:endParaRPr lang="en-US" altLang="zh-CN"/>
          </a:p>
        </p:txBody>
      </p:sp>
    </p:spTree>
    <p:extLst>
      <p:ext uri="{BB962C8B-B14F-4D97-AF65-F5344CB8AC3E}">
        <p14:creationId xmlns:p14="http://schemas.microsoft.com/office/powerpoint/2010/main" val="110615756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2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a:extLst>
              <a:ext uri="{FF2B5EF4-FFF2-40B4-BE49-F238E27FC236}">
                <a16:creationId xmlns:a16="http://schemas.microsoft.com/office/drawing/2014/main" id="{CACCD429-B4CE-4743-96C5-24BBAE94AD62}"/>
              </a:ext>
            </a:extLst>
          </p:cNvPr>
          <p:cNvSpPr>
            <a:spLocks noGrp="1"/>
          </p:cNvSpPr>
          <p:nvPr>
            <p:ph type="sldNum" sz="quarter" idx="10"/>
          </p:nvPr>
        </p:nvSpPr>
        <p:spPr>
          <a:xfrm>
            <a:off x="8283575" y="6400800"/>
            <a:ext cx="860425" cy="498475"/>
          </a:xfrm>
        </p:spPr>
        <p:txBody>
          <a:bodyPr/>
          <a:lstStyle>
            <a:lvl1pPr>
              <a:defRPr/>
            </a:lvl1pPr>
          </a:lstStyle>
          <a:p>
            <a:fld id="{AEE641F1-D602-41D3-8CCB-4CB77341A71C}" type="slidenum">
              <a:rPr lang="en-US" altLang="zh-CN"/>
              <a:pPr/>
              <a:t>‹#›</a:t>
            </a:fld>
            <a:endParaRPr lang="en-US" altLang="zh-CN"/>
          </a:p>
        </p:txBody>
      </p:sp>
    </p:spTree>
    <p:extLst>
      <p:ext uri="{BB962C8B-B14F-4D97-AF65-F5344CB8AC3E}">
        <p14:creationId xmlns:p14="http://schemas.microsoft.com/office/powerpoint/2010/main" val="283788368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标题幻灯片">
    <p:spTree>
      <p:nvGrpSpPr>
        <p:cNvPr id="1" name=""/>
        <p:cNvGrpSpPr/>
        <p:nvPr/>
      </p:nvGrpSpPr>
      <p:grpSpPr>
        <a:xfrm>
          <a:off x="0" y="0"/>
          <a:ext cx="0" cy="0"/>
          <a:chOff x="0" y="0"/>
          <a:chExt cx="0" cy="0"/>
        </a:xfrm>
      </p:grpSpPr>
      <p:pic>
        <p:nvPicPr>
          <p:cNvPr id="3" name="Object 43">
            <a:extLst>
              <a:ext uri="{FF2B5EF4-FFF2-40B4-BE49-F238E27FC236}">
                <a16:creationId xmlns:a16="http://schemas.microsoft.com/office/drawing/2014/main" id="{0B511B82-1206-4985-BFF4-6FAF736F399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r="5"/>
          <a:stretch>
            <a:fillRect/>
          </a:stretch>
        </p:blipFill>
        <p:spPr bwMode="auto">
          <a:xfrm>
            <a:off x="34925" y="2382838"/>
            <a:ext cx="90709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1">
            <a:extLst>
              <a:ext uri="{FF2B5EF4-FFF2-40B4-BE49-F238E27FC236}">
                <a16:creationId xmlns:a16="http://schemas.microsoft.com/office/drawing/2014/main" id="{B9E431FE-DBDB-4A9B-B553-F1A53F135C0F}"/>
              </a:ext>
            </a:extLst>
          </p:cNvPr>
          <p:cNvGrpSpPr>
            <a:grpSpLocks/>
          </p:cNvGrpSpPr>
          <p:nvPr/>
        </p:nvGrpSpPr>
        <p:grpSpPr bwMode="auto">
          <a:xfrm>
            <a:off x="0" y="4143375"/>
            <a:ext cx="9109075" cy="2600325"/>
            <a:chOff x="-22" y="2439"/>
            <a:chExt cx="5782" cy="1733"/>
          </a:xfrm>
        </p:grpSpPr>
        <p:sp>
          <p:nvSpPr>
            <p:cNvPr id="5" name="Rectangle 32">
              <a:extLst>
                <a:ext uri="{FF2B5EF4-FFF2-40B4-BE49-F238E27FC236}">
                  <a16:creationId xmlns:a16="http://schemas.microsoft.com/office/drawing/2014/main" id="{DEADB318-6C82-4253-82E5-84294141B853}"/>
                </a:ext>
              </a:extLst>
            </p:cNvPr>
            <p:cNvSpPr>
              <a:spLocks noChangeArrowheads="1"/>
            </p:cNvSpPr>
            <p:nvPr userDrawn="1"/>
          </p:nvSpPr>
          <p:spPr bwMode="gray">
            <a:xfrm>
              <a:off x="-22" y="2492"/>
              <a:ext cx="5760" cy="168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b="1">
                  <a:solidFill>
                    <a:srgbClr val="000000"/>
                  </a:solidFill>
                  <a:latin typeface="Arial" pitchFamily="34" charset="0"/>
                  <a:ea typeface="宋体" pitchFamily="2" charset="-122"/>
                </a:defRPr>
              </a:lvl1pPr>
              <a:lvl2pPr marL="742950" indent="-285750" eaLnBrk="0" hangingPunct="0">
                <a:defRPr sz="2200" b="1">
                  <a:solidFill>
                    <a:srgbClr val="000000"/>
                  </a:solidFill>
                  <a:latin typeface="Arial" pitchFamily="34" charset="0"/>
                  <a:ea typeface="宋体" pitchFamily="2" charset="-122"/>
                </a:defRPr>
              </a:lvl2pPr>
              <a:lvl3pPr marL="1143000" indent="-228600" eaLnBrk="0" hangingPunct="0">
                <a:defRPr sz="2200" b="1">
                  <a:solidFill>
                    <a:srgbClr val="000000"/>
                  </a:solidFill>
                  <a:latin typeface="Arial" pitchFamily="34" charset="0"/>
                  <a:ea typeface="宋体" pitchFamily="2" charset="-122"/>
                </a:defRPr>
              </a:lvl3pPr>
              <a:lvl4pPr marL="1600200" indent="-228600" eaLnBrk="0" hangingPunct="0">
                <a:defRPr sz="2200" b="1">
                  <a:solidFill>
                    <a:srgbClr val="000000"/>
                  </a:solidFill>
                  <a:latin typeface="Arial" pitchFamily="34" charset="0"/>
                  <a:ea typeface="宋体" pitchFamily="2" charset="-122"/>
                </a:defRPr>
              </a:lvl4pPr>
              <a:lvl5pPr marL="2057400" indent="-228600" eaLnBrk="0" hangingPunct="0">
                <a:defRPr sz="2200" b="1">
                  <a:solidFill>
                    <a:srgbClr val="000000"/>
                  </a:solidFill>
                  <a:latin typeface="Arial" pitchFamily="34" charset="0"/>
                  <a:ea typeface="宋体" pitchFamily="2" charset="-122"/>
                </a:defRPr>
              </a:lvl5pPr>
              <a:lvl6pPr marL="2514600" indent="-228600" algn="ctr" eaLnBrk="0" fontAlgn="base" hangingPunct="0">
                <a:spcBef>
                  <a:spcPct val="0"/>
                </a:spcBef>
                <a:spcAft>
                  <a:spcPct val="0"/>
                </a:spcAft>
                <a:defRPr sz="2200" b="1">
                  <a:solidFill>
                    <a:srgbClr val="000000"/>
                  </a:solidFill>
                  <a:latin typeface="Arial" pitchFamily="34" charset="0"/>
                  <a:ea typeface="宋体" pitchFamily="2" charset="-122"/>
                </a:defRPr>
              </a:lvl6pPr>
              <a:lvl7pPr marL="2971800" indent="-228600" algn="ctr" eaLnBrk="0" fontAlgn="base" hangingPunct="0">
                <a:spcBef>
                  <a:spcPct val="0"/>
                </a:spcBef>
                <a:spcAft>
                  <a:spcPct val="0"/>
                </a:spcAft>
                <a:defRPr sz="2200" b="1">
                  <a:solidFill>
                    <a:srgbClr val="000000"/>
                  </a:solidFill>
                  <a:latin typeface="Arial" pitchFamily="34" charset="0"/>
                  <a:ea typeface="宋体" pitchFamily="2" charset="-122"/>
                </a:defRPr>
              </a:lvl7pPr>
              <a:lvl8pPr marL="3429000" indent="-228600" algn="ctr" eaLnBrk="0" fontAlgn="base" hangingPunct="0">
                <a:spcBef>
                  <a:spcPct val="0"/>
                </a:spcBef>
                <a:spcAft>
                  <a:spcPct val="0"/>
                </a:spcAft>
                <a:defRPr sz="2200" b="1">
                  <a:solidFill>
                    <a:srgbClr val="000000"/>
                  </a:solidFill>
                  <a:latin typeface="Arial" pitchFamily="34" charset="0"/>
                  <a:ea typeface="宋体" pitchFamily="2" charset="-122"/>
                </a:defRPr>
              </a:lvl8pPr>
              <a:lvl9pPr marL="3886200" indent="-228600" algn="ctr" eaLnBrk="0" fontAlgn="base" hangingPunct="0">
                <a:spcBef>
                  <a:spcPct val="0"/>
                </a:spcBef>
                <a:spcAft>
                  <a:spcPct val="0"/>
                </a:spcAft>
                <a:defRPr sz="2200" b="1">
                  <a:solidFill>
                    <a:srgbClr val="000000"/>
                  </a:solidFill>
                  <a:latin typeface="Arial" pitchFamily="34" charset="0"/>
                  <a:ea typeface="宋体" pitchFamily="2" charset="-122"/>
                </a:defRPr>
              </a:lvl9pPr>
            </a:lstStyle>
            <a:p>
              <a:pPr>
                <a:defRPr/>
              </a:pPr>
              <a:endParaRPr lang="zh-CN" altLang="en-US"/>
            </a:p>
          </p:txBody>
        </p:sp>
        <p:sp>
          <p:nvSpPr>
            <p:cNvPr id="6" name="Rectangle 33">
              <a:extLst>
                <a:ext uri="{FF2B5EF4-FFF2-40B4-BE49-F238E27FC236}">
                  <a16:creationId xmlns:a16="http://schemas.microsoft.com/office/drawing/2014/main" id="{64B8FBCC-D1B0-4888-976A-6A056864F0BF}"/>
                </a:ext>
              </a:extLst>
            </p:cNvPr>
            <p:cNvSpPr>
              <a:spLocks noChangeArrowheads="1"/>
            </p:cNvSpPr>
            <p:nvPr userDrawn="1"/>
          </p:nvSpPr>
          <p:spPr bwMode="gray">
            <a:xfrm>
              <a:off x="0" y="2439"/>
              <a:ext cx="5760" cy="264"/>
            </a:xfrm>
            <a:prstGeom prst="rect">
              <a:avLst/>
            </a:prstGeom>
            <a:gradFill rotWithShape="0">
              <a:gsLst>
                <a:gs pos="0">
                  <a:schemeClr val="bg2">
                    <a:gamma/>
                    <a:shade val="46275"/>
                    <a:invGamma/>
                  </a:schemeClr>
                </a:gs>
                <a:gs pos="100000">
                  <a:schemeClr val="bg2">
                    <a:lumMod val="40000"/>
                    <a:lumOff val="60000"/>
                  </a:schemeClr>
                </a:gs>
              </a:gsLst>
              <a:lin ang="5400000" scaled="1"/>
            </a:gradFill>
            <a:ln w="9525">
              <a:noFill/>
              <a:miter lim="800000"/>
              <a:headEnd/>
              <a:tailEnd/>
            </a:ln>
            <a:effectLst/>
          </p:spPr>
          <p:txBody>
            <a:bodyPr wrap="none" anchor="ctr"/>
            <a:lstStyle/>
            <a:p>
              <a:pPr eaLnBrk="0" hangingPunct="0">
                <a:defRPr/>
              </a:pPr>
              <a:endParaRPr lang="zh-CN" altLang="en-US"/>
            </a:p>
          </p:txBody>
        </p:sp>
      </p:grpSp>
      <p:sp>
        <p:nvSpPr>
          <p:cNvPr id="7" name="Rectangle 34">
            <a:extLst>
              <a:ext uri="{FF2B5EF4-FFF2-40B4-BE49-F238E27FC236}">
                <a16:creationId xmlns:a16="http://schemas.microsoft.com/office/drawing/2014/main" id="{8B9893CE-B745-4E82-A185-BA064BC98F58}"/>
              </a:ext>
            </a:extLst>
          </p:cNvPr>
          <p:cNvSpPr>
            <a:spLocks noChangeArrowheads="1"/>
          </p:cNvSpPr>
          <p:nvPr/>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eaLnBrk="0" hangingPunct="0">
              <a:defRPr/>
            </a:pPr>
            <a:endParaRPr lang="zh-CN" altLang="en-US"/>
          </a:p>
        </p:txBody>
      </p:sp>
      <p:grpSp>
        <p:nvGrpSpPr>
          <p:cNvPr id="8" name="Group 37">
            <a:extLst>
              <a:ext uri="{FF2B5EF4-FFF2-40B4-BE49-F238E27FC236}">
                <a16:creationId xmlns:a16="http://schemas.microsoft.com/office/drawing/2014/main" id="{02360638-AC86-441A-9303-2C92998AE2ED}"/>
              </a:ext>
            </a:extLst>
          </p:cNvPr>
          <p:cNvGrpSpPr>
            <a:grpSpLocks/>
          </p:cNvGrpSpPr>
          <p:nvPr/>
        </p:nvGrpSpPr>
        <p:grpSpPr bwMode="auto">
          <a:xfrm>
            <a:off x="-4763" y="0"/>
            <a:ext cx="9148763" cy="6856413"/>
            <a:chOff x="-3" y="0"/>
            <a:chExt cx="5763" cy="4319"/>
          </a:xfrm>
        </p:grpSpPr>
        <p:sp>
          <p:nvSpPr>
            <p:cNvPr id="9" name="AutoShape 38">
              <a:extLst>
                <a:ext uri="{FF2B5EF4-FFF2-40B4-BE49-F238E27FC236}">
                  <a16:creationId xmlns:a16="http://schemas.microsoft.com/office/drawing/2014/main" id="{FA20BBD2-0F20-4A25-A50E-409603047464}"/>
                </a:ext>
              </a:extLst>
            </p:cNvPr>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rgbClr val="000000"/>
                  </a:solidFill>
                  <a:latin typeface="Arial" pitchFamily="34" charset="0"/>
                  <a:ea typeface="宋体" pitchFamily="2" charset="-122"/>
                </a:defRPr>
              </a:lvl1pPr>
              <a:lvl2pPr marL="742950" indent="-285750" eaLnBrk="0" hangingPunct="0">
                <a:defRPr sz="2200" b="1">
                  <a:solidFill>
                    <a:srgbClr val="000000"/>
                  </a:solidFill>
                  <a:latin typeface="Arial" pitchFamily="34" charset="0"/>
                  <a:ea typeface="宋体" pitchFamily="2" charset="-122"/>
                </a:defRPr>
              </a:lvl2pPr>
              <a:lvl3pPr marL="1143000" indent="-228600" eaLnBrk="0" hangingPunct="0">
                <a:defRPr sz="2200" b="1">
                  <a:solidFill>
                    <a:srgbClr val="000000"/>
                  </a:solidFill>
                  <a:latin typeface="Arial" pitchFamily="34" charset="0"/>
                  <a:ea typeface="宋体" pitchFamily="2" charset="-122"/>
                </a:defRPr>
              </a:lvl3pPr>
              <a:lvl4pPr marL="1600200" indent="-228600" eaLnBrk="0" hangingPunct="0">
                <a:defRPr sz="2200" b="1">
                  <a:solidFill>
                    <a:srgbClr val="000000"/>
                  </a:solidFill>
                  <a:latin typeface="Arial" pitchFamily="34" charset="0"/>
                  <a:ea typeface="宋体" pitchFamily="2" charset="-122"/>
                </a:defRPr>
              </a:lvl4pPr>
              <a:lvl5pPr marL="2057400" indent="-228600" eaLnBrk="0" hangingPunct="0">
                <a:defRPr sz="2200" b="1">
                  <a:solidFill>
                    <a:srgbClr val="000000"/>
                  </a:solidFill>
                  <a:latin typeface="Arial" pitchFamily="34" charset="0"/>
                  <a:ea typeface="宋体" pitchFamily="2" charset="-122"/>
                </a:defRPr>
              </a:lvl5pPr>
              <a:lvl6pPr marL="2514600" indent="-228600" algn="ctr" eaLnBrk="0" fontAlgn="base" hangingPunct="0">
                <a:spcBef>
                  <a:spcPct val="0"/>
                </a:spcBef>
                <a:spcAft>
                  <a:spcPct val="0"/>
                </a:spcAft>
                <a:defRPr sz="2200" b="1">
                  <a:solidFill>
                    <a:srgbClr val="000000"/>
                  </a:solidFill>
                  <a:latin typeface="Arial" pitchFamily="34" charset="0"/>
                  <a:ea typeface="宋体" pitchFamily="2" charset="-122"/>
                </a:defRPr>
              </a:lvl6pPr>
              <a:lvl7pPr marL="2971800" indent="-228600" algn="ctr" eaLnBrk="0" fontAlgn="base" hangingPunct="0">
                <a:spcBef>
                  <a:spcPct val="0"/>
                </a:spcBef>
                <a:spcAft>
                  <a:spcPct val="0"/>
                </a:spcAft>
                <a:defRPr sz="2200" b="1">
                  <a:solidFill>
                    <a:srgbClr val="000000"/>
                  </a:solidFill>
                  <a:latin typeface="Arial" pitchFamily="34" charset="0"/>
                  <a:ea typeface="宋体" pitchFamily="2" charset="-122"/>
                </a:defRPr>
              </a:lvl7pPr>
              <a:lvl8pPr marL="3429000" indent="-228600" algn="ctr" eaLnBrk="0" fontAlgn="base" hangingPunct="0">
                <a:spcBef>
                  <a:spcPct val="0"/>
                </a:spcBef>
                <a:spcAft>
                  <a:spcPct val="0"/>
                </a:spcAft>
                <a:defRPr sz="2200" b="1">
                  <a:solidFill>
                    <a:srgbClr val="000000"/>
                  </a:solidFill>
                  <a:latin typeface="Arial" pitchFamily="34" charset="0"/>
                  <a:ea typeface="宋体" pitchFamily="2" charset="-122"/>
                </a:defRPr>
              </a:lvl8pPr>
              <a:lvl9pPr marL="3886200" indent="-228600" algn="ctr" eaLnBrk="0" fontAlgn="base" hangingPunct="0">
                <a:spcBef>
                  <a:spcPct val="0"/>
                </a:spcBef>
                <a:spcAft>
                  <a:spcPct val="0"/>
                </a:spcAft>
                <a:defRPr sz="2200" b="1">
                  <a:solidFill>
                    <a:srgbClr val="000000"/>
                  </a:solidFill>
                  <a:latin typeface="Arial" pitchFamily="34" charset="0"/>
                  <a:ea typeface="宋体" pitchFamily="2" charset="-122"/>
                </a:defRPr>
              </a:lvl9pPr>
            </a:lstStyle>
            <a:p>
              <a:pPr>
                <a:defRPr/>
              </a:pPr>
              <a:endParaRPr lang="zh-CN" altLang="en-US"/>
            </a:p>
          </p:txBody>
        </p:sp>
        <p:sp>
          <p:nvSpPr>
            <p:cNvPr id="10" name="Freeform 39">
              <a:extLst>
                <a:ext uri="{FF2B5EF4-FFF2-40B4-BE49-F238E27FC236}">
                  <a16:creationId xmlns:a16="http://schemas.microsoft.com/office/drawing/2014/main" id="{1876FA00-5DC9-4B88-8844-F8CB8DCBE1C1}"/>
                </a:ext>
              </a:extLst>
            </p:cNvPr>
            <p:cNvSpPr>
              <a:spLocks/>
            </p:cNvSpPr>
            <p:nvPr userDrawn="1"/>
          </p:nvSpPr>
          <p:spPr bwMode="gray">
            <a:xfrm>
              <a:off x="0" y="0"/>
              <a:ext cx="288" cy="288"/>
            </a:xfrm>
            <a:custGeom>
              <a:avLst/>
              <a:gdLst>
                <a:gd name="T0" fmla="*/ 0 w 336"/>
                <a:gd name="T1" fmla="*/ 27 h 384"/>
                <a:gd name="T2" fmla="*/ 0 w 336"/>
                <a:gd name="T3" fmla="*/ 216 h 384"/>
                <a:gd name="T4" fmla="*/ 70 w 336"/>
                <a:gd name="T5" fmla="*/ 108 h 384"/>
                <a:gd name="T6" fmla="*/ 141 w 336"/>
                <a:gd name="T7" fmla="*/ 27 h 384"/>
                <a:gd name="T8" fmla="*/ 247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40">
              <a:extLst>
                <a:ext uri="{FF2B5EF4-FFF2-40B4-BE49-F238E27FC236}">
                  <a16:creationId xmlns:a16="http://schemas.microsoft.com/office/drawing/2014/main" id="{9CD559F2-1112-4D98-BE46-800BE76476CC}"/>
                </a:ext>
              </a:extLst>
            </p:cNvPr>
            <p:cNvSpPr>
              <a:spLocks/>
            </p:cNvSpPr>
            <p:nvPr userDrawn="1"/>
          </p:nvSpPr>
          <p:spPr bwMode="gray">
            <a:xfrm rot="-5408600">
              <a:off x="-50" y="4030"/>
              <a:ext cx="336" cy="242"/>
            </a:xfrm>
            <a:custGeom>
              <a:avLst/>
              <a:gdLst>
                <a:gd name="T0" fmla="*/ 0 w 336"/>
                <a:gd name="T1" fmla="*/ 19 h 384"/>
                <a:gd name="T2" fmla="*/ 0 w 336"/>
                <a:gd name="T3" fmla="*/ 153 h 384"/>
                <a:gd name="T4" fmla="*/ 96 w 336"/>
                <a:gd name="T5" fmla="*/ 76 h 384"/>
                <a:gd name="T6" fmla="*/ 192 w 336"/>
                <a:gd name="T7" fmla="*/ 19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41">
              <a:extLst>
                <a:ext uri="{FF2B5EF4-FFF2-40B4-BE49-F238E27FC236}">
                  <a16:creationId xmlns:a16="http://schemas.microsoft.com/office/drawing/2014/main" id="{AB2D1136-4080-4A5B-8E5F-0BB8DA954096}"/>
                </a:ext>
              </a:extLst>
            </p:cNvPr>
            <p:cNvSpPr>
              <a:spLocks/>
            </p:cNvSpPr>
            <p:nvPr userDrawn="1"/>
          </p:nvSpPr>
          <p:spPr bwMode="gray">
            <a:xfrm rot="10769190">
              <a:off x="5519" y="4031"/>
              <a:ext cx="232" cy="287"/>
            </a:xfrm>
            <a:custGeom>
              <a:avLst/>
              <a:gdLst>
                <a:gd name="T0" fmla="*/ 0 w 336"/>
                <a:gd name="T1" fmla="*/ 27 h 384"/>
                <a:gd name="T2" fmla="*/ 0 w 336"/>
                <a:gd name="T3" fmla="*/ 215 h 384"/>
                <a:gd name="T4" fmla="*/ 46 w 336"/>
                <a:gd name="T5" fmla="*/ 108 h 384"/>
                <a:gd name="T6" fmla="*/ 92 w 336"/>
                <a:gd name="T7" fmla="*/ 27 h 384"/>
                <a:gd name="T8" fmla="*/ 160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42">
              <a:extLst>
                <a:ext uri="{FF2B5EF4-FFF2-40B4-BE49-F238E27FC236}">
                  <a16:creationId xmlns:a16="http://schemas.microsoft.com/office/drawing/2014/main" id="{7D8A619C-CED8-4215-8B15-4EF10E4B5464}"/>
                </a:ext>
              </a:extLst>
            </p:cNvPr>
            <p:cNvSpPr>
              <a:spLocks/>
            </p:cNvSpPr>
            <p:nvPr userDrawn="1"/>
          </p:nvSpPr>
          <p:spPr bwMode="gray">
            <a:xfrm rot="5400000">
              <a:off x="5472" y="0"/>
              <a:ext cx="288" cy="288"/>
            </a:xfrm>
            <a:custGeom>
              <a:avLst/>
              <a:gdLst>
                <a:gd name="T0" fmla="*/ 0 w 336"/>
                <a:gd name="T1" fmla="*/ 27 h 384"/>
                <a:gd name="T2" fmla="*/ 0 w 336"/>
                <a:gd name="T3" fmla="*/ 216 h 384"/>
                <a:gd name="T4" fmla="*/ 70 w 336"/>
                <a:gd name="T5" fmla="*/ 108 h 384"/>
                <a:gd name="T6" fmla="*/ 141 w 336"/>
                <a:gd name="T7" fmla="*/ 27 h 384"/>
                <a:gd name="T8" fmla="*/ 247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4" name="图片 4">
            <a:extLst>
              <a:ext uri="{FF2B5EF4-FFF2-40B4-BE49-F238E27FC236}">
                <a16:creationId xmlns:a16="http://schemas.microsoft.com/office/drawing/2014/main" id="{E4AC5419-ADDA-4647-9EDC-E92CFB43F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4449"/>
          <a:stretch>
            <a:fillRect/>
          </a:stretch>
        </p:blipFill>
        <p:spPr bwMode="auto">
          <a:xfrm>
            <a:off x="5689600" y="4854575"/>
            <a:ext cx="24685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descr="A description...">
            <a:extLst>
              <a:ext uri="{FF2B5EF4-FFF2-40B4-BE49-F238E27FC236}">
                <a16:creationId xmlns:a16="http://schemas.microsoft.com/office/drawing/2014/main" id="{8EC23786-E9D8-4A2B-B22D-90849B4F4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4107"/>
          <a:stretch>
            <a:fillRect/>
          </a:stretch>
        </p:blipFill>
        <p:spPr bwMode="auto">
          <a:xfrm>
            <a:off x="350838" y="4838700"/>
            <a:ext cx="31686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descr="xb">
            <a:extLst>
              <a:ext uri="{FF2B5EF4-FFF2-40B4-BE49-F238E27FC236}">
                <a16:creationId xmlns:a16="http://schemas.microsoft.com/office/drawing/2014/main" id="{65BE436F-5C22-4A98-86B8-3E6692607F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775" y="442753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500034" y="723887"/>
            <a:ext cx="8153400" cy="814387"/>
          </a:xfrm>
        </p:spPr>
        <p:txBody>
          <a:bodyPr/>
          <a:lstStyle>
            <a:lvl1pPr marL="0" marR="0" indent="0" algn="ctr" defTabSz="914400" rtl="0" eaLnBrk="0" fontAlgn="base" latinLnBrk="0" hangingPunct="0">
              <a:lnSpc>
                <a:spcPct val="100000"/>
              </a:lnSpc>
              <a:spcBef>
                <a:spcPct val="0"/>
              </a:spcBef>
              <a:spcAft>
                <a:spcPct val="0"/>
              </a:spcAft>
              <a:tabLst/>
              <a:defRPr kumimoji="0" lang="zh-CN" altLang="en-US" sz="2800" b="1" i="0" u="none" strike="noStrike" kern="0" cap="none" spc="0" normalizeH="0" baseline="0" noProof="0">
                <a:ln w="900" cmpd="sng">
                  <a:solidFill>
                    <a:schemeClr val="accent1">
                      <a:satMod val="190000"/>
                      <a:alpha val="55000"/>
                    </a:schemeClr>
                  </a:solidFill>
                  <a:prstDash val="solid"/>
                </a:ln>
                <a:solidFill>
                  <a:schemeClr val="accent1">
                    <a:satMod val="200000"/>
                    <a:tint val="3000"/>
                  </a:schemeClr>
                </a:solidFill>
                <a:effectLst>
                  <a:glow rad="228600">
                    <a:schemeClr val="accent1">
                      <a:satMod val="175000"/>
                      <a:alpha val="40000"/>
                    </a:schemeClr>
                  </a:glow>
                </a:effectLst>
                <a:uLnTx/>
                <a:uFillTx/>
                <a:latin typeface="华文新魏" pitchFamily="2" charset="-122"/>
                <a:ea typeface="华文新魏" pitchFamily="2" charset="-122"/>
              </a:defRPr>
            </a:lvl1pPr>
          </a:lstStyle>
          <a:p>
            <a:pPr lvl="0"/>
            <a:r>
              <a:rPr lang="zh-CN" altLang="en-US" noProof="0" dirty="0"/>
              <a:t>单击此处编辑母版标题样式</a:t>
            </a:r>
          </a:p>
        </p:txBody>
      </p:sp>
    </p:spTree>
    <p:extLst>
      <p:ext uri="{BB962C8B-B14F-4D97-AF65-F5344CB8AC3E}">
        <p14:creationId xmlns:p14="http://schemas.microsoft.com/office/powerpoint/2010/main" val="20328841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Object 43">
            <a:extLst>
              <a:ext uri="{FF2B5EF4-FFF2-40B4-BE49-F238E27FC236}">
                <a16:creationId xmlns:a16="http://schemas.microsoft.com/office/drawing/2014/main" id="{9B1A1821-466F-49F9-81E1-0EBB34E97B1E}"/>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r="5"/>
          <a:stretch>
            <a:fillRect/>
          </a:stretch>
        </p:blipFill>
        <p:spPr bwMode="auto">
          <a:xfrm>
            <a:off x="34925" y="2382838"/>
            <a:ext cx="90709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1">
            <a:extLst>
              <a:ext uri="{FF2B5EF4-FFF2-40B4-BE49-F238E27FC236}">
                <a16:creationId xmlns:a16="http://schemas.microsoft.com/office/drawing/2014/main" id="{9142C97D-BE6C-4AA1-B2BD-E658DE6F0238}"/>
              </a:ext>
            </a:extLst>
          </p:cNvPr>
          <p:cNvGrpSpPr>
            <a:grpSpLocks/>
          </p:cNvGrpSpPr>
          <p:nvPr/>
        </p:nvGrpSpPr>
        <p:grpSpPr bwMode="auto">
          <a:xfrm>
            <a:off x="34925" y="4143375"/>
            <a:ext cx="9074150" cy="2670175"/>
            <a:chOff x="0" y="2541"/>
            <a:chExt cx="5760" cy="1779"/>
          </a:xfrm>
        </p:grpSpPr>
        <p:sp>
          <p:nvSpPr>
            <p:cNvPr id="6" name="Rectangle 32">
              <a:extLst>
                <a:ext uri="{FF2B5EF4-FFF2-40B4-BE49-F238E27FC236}">
                  <a16:creationId xmlns:a16="http://schemas.microsoft.com/office/drawing/2014/main" id="{70828736-FF6A-4B5F-B6B6-8A6E67F0193E}"/>
                </a:ext>
              </a:extLst>
            </p:cNvPr>
            <p:cNvSpPr>
              <a:spLocks noChangeArrowheads="1"/>
            </p:cNvSpPr>
            <p:nvPr userDrawn="1"/>
          </p:nvSpPr>
          <p:spPr bwMode="gray">
            <a:xfrm>
              <a:off x="0" y="2640"/>
              <a:ext cx="5760" cy="168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b="1">
                  <a:solidFill>
                    <a:srgbClr val="000000"/>
                  </a:solidFill>
                  <a:latin typeface="Arial" pitchFamily="34" charset="0"/>
                  <a:ea typeface="宋体" pitchFamily="2" charset="-122"/>
                </a:defRPr>
              </a:lvl1pPr>
              <a:lvl2pPr marL="742950" indent="-285750" eaLnBrk="0" hangingPunct="0">
                <a:defRPr sz="2200" b="1">
                  <a:solidFill>
                    <a:srgbClr val="000000"/>
                  </a:solidFill>
                  <a:latin typeface="Arial" pitchFamily="34" charset="0"/>
                  <a:ea typeface="宋体" pitchFamily="2" charset="-122"/>
                </a:defRPr>
              </a:lvl2pPr>
              <a:lvl3pPr marL="1143000" indent="-228600" eaLnBrk="0" hangingPunct="0">
                <a:defRPr sz="2200" b="1">
                  <a:solidFill>
                    <a:srgbClr val="000000"/>
                  </a:solidFill>
                  <a:latin typeface="Arial" pitchFamily="34" charset="0"/>
                  <a:ea typeface="宋体" pitchFamily="2" charset="-122"/>
                </a:defRPr>
              </a:lvl3pPr>
              <a:lvl4pPr marL="1600200" indent="-228600" eaLnBrk="0" hangingPunct="0">
                <a:defRPr sz="2200" b="1">
                  <a:solidFill>
                    <a:srgbClr val="000000"/>
                  </a:solidFill>
                  <a:latin typeface="Arial" pitchFamily="34" charset="0"/>
                  <a:ea typeface="宋体" pitchFamily="2" charset="-122"/>
                </a:defRPr>
              </a:lvl4pPr>
              <a:lvl5pPr marL="2057400" indent="-228600" eaLnBrk="0" hangingPunct="0">
                <a:defRPr sz="2200" b="1">
                  <a:solidFill>
                    <a:srgbClr val="000000"/>
                  </a:solidFill>
                  <a:latin typeface="Arial" pitchFamily="34" charset="0"/>
                  <a:ea typeface="宋体" pitchFamily="2" charset="-122"/>
                </a:defRPr>
              </a:lvl5pPr>
              <a:lvl6pPr marL="2514600" indent="-228600" algn="ctr" eaLnBrk="0" fontAlgn="base" hangingPunct="0">
                <a:spcBef>
                  <a:spcPct val="0"/>
                </a:spcBef>
                <a:spcAft>
                  <a:spcPct val="0"/>
                </a:spcAft>
                <a:defRPr sz="2200" b="1">
                  <a:solidFill>
                    <a:srgbClr val="000000"/>
                  </a:solidFill>
                  <a:latin typeface="Arial" pitchFamily="34" charset="0"/>
                  <a:ea typeface="宋体" pitchFamily="2" charset="-122"/>
                </a:defRPr>
              </a:lvl6pPr>
              <a:lvl7pPr marL="2971800" indent="-228600" algn="ctr" eaLnBrk="0" fontAlgn="base" hangingPunct="0">
                <a:spcBef>
                  <a:spcPct val="0"/>
                </a:spcBef>
                <a:spcAft>
                  <a:spcPct val="0"/>
                </a:spcAft>
                <a:defRPr sz="2200" b="1">
                  <a:solidFill>
                    <a:srgbClr val="000000"/>
                  </a:solidFill>
                  <a:latin typeface="Arial" pitchFamily="34" charset="0"/>
                  <a:ea typeface="宋体" pitchFamily="2" charset="-122"/>
                </a:defRPr>
              </a:lvl7pPr>
              <a:lvl8pPr marL="3429000" indent="-228600" algn="ctr" eaLnBrk="0" fontAlgn="base" hangingPunct="0">
                <a:spcBef>
                  <a:spcPct val="0"/>
                </a:spcBef>
                <a:spcAft>
                  <a:spcPct val="0"/>
                </a:spcAft>
                <a:defRPr sz="2200" b="1">
                  <a:solidFill>
                    <a:srgbClr val="000000"/>
                  </a:solidFill>
                  <a:latin typeface="Arial" pitchFamily="34" charset="0"/>
                  <a:ea typeface="宋体" pitchFamily="2" charset="-122"/>
                </a:defRPr>
              </a:lvl8pPr>
              <a:lvl9pPr marL="3886200" indent="-228600" algn="ctr" eaLnBrk="0" fontAlgn="base" hangingPunct="0">
                <a:spcBef>
                  <a:spcPct val="0"/>
                </a:spcBef>
                <a:spcAft>
                  <a:spcPct val="0"/>
                </a:spcAft>
                <a:defRPr sz="2200" b="1">
                  <a:solidFill>
                    <a:srgbClr val="000000"/>
                  </a:solidFill>
                  <a:latin typeface="Arial" pitchFamily="34" charset="0"/>
                  <a:ea typeface="宋体" pitchFamily="2" charset="-122"/>
                </a:defRPr>
              </a:lvl9pPr>
            </a:lstStyle>
            <a:p>
              <a:pPr>
                <a:defRPr/>
              </a:pPr>
              <a:endParaRPr lang="zh-CN" altLang="en-US"/>
            </a:p>
          </p:txBody>
        </p:sp>
        <p:sp>
          <p:nvSpPr>
            <p:cNvPr id="7" name="Rectangle 33">
              <a:extLst>
                <a:ext uri="{FF2B5EF4-FFF2-40B4-BE49-F238E27FC236}">
                  <a16:creationId xmlns:a16="http://schemas.microsoft.com/office/drawing/2014/main" id="{EDACDA19-855A-4973-9ADD-E4322342BDAC}"/>
                </a:ext>
              </a:extLst>
            </p:cNvPr>
            <p:cNvSpPr>
              <a:spLocks noChangeArrowheads="1"/>
            </p:cNvSpPr>
            <p:nvPr userDrawn="1"/>
          </p:nvSpPr>
          <p:spPr bwMode="gray">
            <a:xfrm>
              <a:off x="0" y="2541"/>
              <a:ext cx="5760" cy="264"/>
            </a:xfrm>
            <a:prstGeom prst="rect">
              <a:avLst/>
            </a:prstGeom>
            <a:gradFill rotWithShape="0">
              <a:gsLst>
                <a:gs pos="0">
                  <a:schemeClr val="bg2">
                    <a:gamma/>
                    <a:shade val="46275"/>
                    <a:invGamma/>
                  </a:schemeClr>
                </a:gs>
                <a:gs pos="100000">
                  <a:schemeClr val="bg2"/>
                </a:gs>
              </a:gsLst>
              <a:lin ang="5400000" scaled="1"/>
            </a:gradFill>
            <a:ln w="9525">
              <a:noFill/>
              <a:miter lim="800000"/>
              <a:headEnd/>
              <a:tailEnd/>
            </a:ln>
            <a:effectLst/>
          </p:spPr>
          <p:txBody>
            <a:bodyPr wrap="none" anchor="ctr"/>
            <a:lstStyle/>
            <a:p>
              <a:pPr eaLnBrk="0" hangingPunct="0">
                <a:defRPr/>
              </a:pPr>
              <a:endParaRPr lang="zh-CN" altLang="en-US"/>
            </a:p>
          </p:txBody>
        </p:sp>
      </p:grpSp>
      <p:sp>
        <p:nvSpPr>
          <p:cNvPr id="8" name="Rectangle 34">
            <a:extLst>
              <a:ext uri="{FF2B5EF4-FFF2-40B4-BE49-F238E27FC236}">
                <a16:creationId xmlns:a16="http://schemas.microsoft.com/office/drawing/2014/main" id="{69E5D859-5741-426C-ADD9-419D45FD7485}"/>
              </a:ext>
            </a:extLst>
          </p:cNvPr>
          <p:cNvSpPr>
            <a:spLocks noChangeArrowheads="1"/>
          </p:cNvSpPr>
          <p:nvPr/>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eaLnBrk="0" hangingPunct="0">
              <a:defRPr/>
            </a:pPr>
            <a:endParaRPr lang="zh-CN" altLang="en-US"/>
          </a:p>
        </p:txBody>
      </p:sp>
      <p:grpSp>
        <p:nvGrpSpPr>
          <p:cNvPr id="9" name="Group 37">
            <a:extLst>
              <a:ext uri="{FF2B5EF4-FFF2-40B4-BE49-F238E27FC236}">
                <a16:creationId xmlns:a16="http://schemas.microsoft.com/office/drawing/2014/main" id="{46B81386-8230-4D7B-8765-E60C56DE4229}"/>
              </a:ext>
            </a:extLst>
          </p:cNvPr>
          <p:cNvGrpSpPr>
            <a:grpSpLocks/>
          </p:cNvGrpSpPr>
          <p:nvPr/>
        </p:nvGrpSpPr>
        <p:grpSpPr bwMode="auto">
          <a:xfrm>
            <a:off x="-4763" y="0"/>
            <a:ext cx="9148763" cy="6856413"/>
            <a:chOff x="-3" y="0"/>
            <a:chExt cx="5763" cy="4319"/>
          </a:xfrm>
        </p:grpSpPr>
        <p:sp>
          <p:nvSpPr>
            <p:cNvPr id="10" name="AutoShape 38">
              <a:extLst>
                <a:ext uri="{FF2B5EF4-FFF2-40B4-BE49-F238E27FC236}">
                  <a16:creationId xmlns:a16="http://schemas.microsoft.com/office/drawing/2014/main" id="{88754E78-8F76-43EB-9556-73CEE5FB843A}"/>
                </a:ext>
              </a:extLst>
            </p:cNvPr>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rgbClr val="000000"/>
                  </a:solidFill>
                  <a:latin typeface="Arial" pitchFamily="34" charset="0"/>
                  <a:ea typeface="宋体" pitchFamily="2" charset="-122"/>
                </a:defRPr>
              </a:lvl1pPr>
              <a:lvl2pPr marL="742950" indent="-285750" eaLnBrk="0" hangingPunct="0">
                <a:defRPr sz="2200" b="1">
                  <a:solidFill>
                    <a:srgbClr val="000000"/>
                  </a:solidFill>
                  <a:latin typeface="Arial" pitchFamily="34" charset="0"/>
                  <a:ea typeface="宋体" pitchFamily="2" charset="-122"/>
                </a:defRPr>
              </a:lvl2pPr>
              <a:lvl3pPr marL="1143000" indent="-228600" eaLnBrk="0" hangingPunct="0">
                <a:defRPr sz="2200" b="1">
                  <a:solidFill>
                    <a:srgbClr val="000000"/>
                  </a:solidFill>
                  <a:latin typeface="Arial" pitchFamily="34" charset="0"/>
                  <a:ea typeface="宋体" pitchFamily="2" charset="-122"/>
                </a:defRPr>
              </a:lvl3pPr>
              <a:lvl4pPr marL="1600200" indent="-228600" eaLnBrk="0" hangingPunct="0">
                <a:defRPr sz="2200" b="1">
                  <a:solidFill>
                    <a:srgbClr val="000000"/>
                  </a:solidFill>
                  <a:latin typeface="Arial" pitchFamily="34" charset="0"/>
                  <a:ea typeface="宋体" pitchFamily="2" charset="-122"/>
                </a:defRPr>
              </a:lvl4pPr>
              <a:lvl5pPr marL="2057400" indent="-228600" eaLnBrk="0" hangingPunct="0">
                <a:defRPr sz="2200" b="1">
                  <a:solidFill>
                    <a:srgbClr val="000000"/>
                  </a:solidFill>
                  <a:latin typeface="Arial" pitchFamily="34" charset="0"/>
                  <a:ea typeface="宋体" pitchFamily="2" charset="-122"/>
                </a:defRPr>
              </a:lvl5pPr>
              <a:lvl6pPr marL="2514600" indent="-228600" algn="ctr" eaLnBrk="0" fontAlgn="base" hangingPunct="0">
                <a:spcBef>
                  <a:spcPct val="0"/>
                </a:spcBef>
                <a:spcAft>
                  <a:spcPct val="0"/>
                </a:spcAft>
                <a:defRPr sz="2200" b="1">
                  <a:solidFill>
                    <a:srgbClr val="000000"/>
                  </a:solidFill>
                  <a:latin typeface="Arial" pitchFamily="34" charset="0"/>
                  <a:ea typeface="宋体" pitchFamily="2" charset="-122"/>
                </a:defRPr>
              </a:lvl6pPr>
              <a:lvl7pPr marL="2971800" indent="-228600" algn="ctr" eaLnBrk="0" fontAlgn="base" hangingPunct="0">
                <a:spcBef>
                  <a:spcPct val="0"/>
                </a:spcBef>
                <a:spcAft>
                  <a:spcPct val="0"/>
                </a:spcAft>
                <a:defRPr sz="2200" b="1">
                  <a:solidFill>
                    <a:srgbClr val="000000"/>
                  </a:solidFill>
                  <a:latin typeface="Arial" pitchFamily="34" charset="0"/>
                  <a:ea typeface="宋体" pitchFamily="2" charset="-122"/>
                </a:defRPr>
              </a:lvl7pPr>
              <a:lvl8pPr marL="3429000" indent="-228600" algn="ctr" eaLnBrk="0" fontAlgn="base" hangingPunct="0">
                <a:spcBef>
                  <a:spcPct val="0"/>
                </a:spcBef>
                <a:spcAft>
                  <a:spcPct val="0"/>
                </a:spcAft>
                <a:defRPr sz="2200" b="1">
                  <a:solidFill>
                    <a:srgbClr val="000000"/>
                  </a:solidFill>
                  <a:latin typeface="Arial" pitchFamily="34" charset="0"/>
                  <a:ea typeface="宋体" pitchFamily="2" charset="-122"/>
                </a:defRPr>
              </a:lvl8pPr>
              <a:lvl9pPr marL="3886200" indent="-228600" algn="ctr" eaLnBrk="0" fontAlgn="base" hangingPunct="0">
                <a:spcBef>
                  <a:spcPct val="0"/>
                </a:spcBef>
                <a:spcAft>
                  <a:spcPct val="0"/>
                </a:spcAft>
                <a:defRPr sz="2200" b="1">
                  <a:solidFill>
                    <a:srgbClr val="000000"/>
                  </a:solidFill>
                  <a:latin typeface="Arial" pitchFamily="34" charset="0"/>
                  <a:ea typeface="宋体" pitchFamily="2" charset="-122"/>
                </a:defRPr>
              </a:lvl9pPr>
            </a:lstStyle>
            <a:p>
              <a:pPr>
                <a:defRPr/>
              </a:pPr>
              <a:endParaRPr lang="zh-CN" altLang="en-US"/>
            </a:p>
          </p:txBody>
        </p:sp>
        <p:sp>
          <p:nvSpPr>
            <p:cNvPr id="11" name="Freeform 39">
              <a:extLst>
                <a:ext uri="{FF2B5EF4-FFF2-40B4-BE49-F238E27FC236}">
                  <a16:creationId xmlns:a16="http://schemas.microsoft.com/office/drawing/2014/main" id="{6E31053E-080D-461E-AC11-3A2F3799E94C}"/>
                </a:ext>
              </a:extLst>
            </p:cNvPr>
            <p:cNvSpPr>
              <a:spLocks/>
            </p:cNvSpPr>
            <p:nvPr userDrawn="1"/>
          </p:nvSpPr>
          <p:spPr bwMode="gray">
            <a:xfrm>
              <a:off x="0" y="0"/>
              <a:ext cx="288" cy="288"/>
            </a:xfrm>
            <a:custGeom>
              <a:avLst/>
              <a:gdLst>
                <a:gd name="T0" fmla="*/ 0 w 336"/>
                <a:gd name="T1" fmla="*/ 27 h 384"/>
                <a:gd name="T2" fmla="*/ 0 w 336"/>
                <a:gd name="T3" fmla="*/ 216 h 384"/>
                <a:gd name="T4" fmla="*/ 70 w 336"/>
                <a:gd name="T5" fmla="*/ 108 h 384"/>
                <a:gd name="T6" fmla="*/ 141 w 336"/>
                <a:gd name="T7" fmla="*/ 27 h 384"/>
                <a:gd name="T8" fmla="*/ 247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40">
              <a:extLst>
                <a:ext uri="{FF2B5EF4-FFF2-40B4-BE49-F238E27FC236}">
                  <a16:creationId xmlns:a16="http://schemas.microsoft.com/office/drawing/2014/main" id="{6A724062-393A-4B76-A5BB-B7D17F6A71C7}"/>
                </a:ext>
              </a:extLst>
            </p:cNvPr>
            <p:cNvSpPr>
              <a:spLocks/>
            </p:cNvSpPr>
            <p:nvPr userDrawn="1"/>
          </p:nvSpPr>
          <p:spPr bwMode="gray">
            <a:xfrm rot="-5408600">
              <a:off x="-50" y="4030"/>
              <a:ext cx="336" cy="242"/>
            </a:xfrm>
            <a:custGeom>
              <a:avLst/>
              <a:gdLst>
                <a:gd name="T0" fmla="*/ 0 w 336"/>
                <a:gd name="T1" fmla="*/ 19 h 384"/>
                <a:gd name="T2" fmla="*/ 0 w 336"/>
                <a:gd name="T3" fmla="*/ 153 h 384"/>
                <a:gd name="T4" fmla="*/ 96 w 336"/>
                <a:gd name="T5" fmla="*/ 76 h 384"/>
                <a:gd name="T6" fmla="*/ 192 w 336"/>
                <a:gd name="T7" fmla="*/ 19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41">
              <a:extLst>
                <a:ext uri="{FF2B5EF4-FFF2-40B4-BE49-F238E27FC236}">
                  <a16:creationId xmlns:a16="http://schemas.microsoft.com/office/drawing/2014/main" id="{134A32C1-EA48-4842-8C3C-7CE1408696A7}"/>
                </a:ext>
              </a:extLst>
            </p:cNvPr>
            <p:cNvSpPr>
              <a:spLocks/>
            </p:cNvSpPr>
            <p:nvPr userDrawn="1"/>
          </p:nvSpPr>
          <p:spPr bwMode="gray">
            <a:xfrm rot="10769190">
              <a:off x="5519" y="4031"/>
              <a:ext cx="232" cy="287"/>
            </a:xfrm>
            <a:custGeom>
              <a:avLst/>
              <a:gdLst>
                <a:gd name="T0" fmla="*/ 0 w 336"/>
                <a:gd name="T1" fmla="*/ 27 h 384"/>
                <a:gd name="T2" fmla="*/ 0 w 336"/>
                <a:gd name="T3" fmla="*/ 215 h 384"/>
                <a:gd name="T4" fmla="*/ 46 w 336"/>
                <a:gd name="T5" fmla="*/ 108 h 384"/>
                <a:gd name="T6" fmla="*/ 92 w 336"/>
                <a:gd name="T7" fmla="*/ 27 h 384"/>
                <a:gd name="T8" fmla="*/ 160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42">
              <a:extLst>
                <a:ext uri="{FF2B5EF4-FFF2-40B4-BE49-F238E27FC236}">
                  <a16:creationId xmlns:a16="http://schemas.microsoft.com/office/drawing/2014/main" id="{83352C59-62D2-4B16-B68E-3DC4FBD2899B}"/>
                </a:ext>
              </a:extLst>
            </p:cNvPr>
            <p:cNvSpPr>
              <a:spLocks/>
            </p:cNvSpPr>
            <p:nvPr userDrawn="1"/>
          </p:nvSpPr>
          <p:spPr bwMode="gray">
            <a:xfrm rot="5400000">
              <a:off x="5472" y="0"/>
              <a:ext cx="288" cy="288"/>
            </a:xfrm>
            <a:custGeom>
              <a:avLst/>
              <a:gdLst>
                <a:gd name="T0" fmla="*/ 0 w 336"/>
                <a:gd name="T1" fmla="*/ 27 h 384"/>
                <a:gd name="T2" fmla="*/ 0 w 336"/>
                <a:gd name="T3" fmla="*/ 216 h 384"/>
                <a:gd name="T4" fmla="*/ 70 w 336"/>
                <a:gd name="T5" fmla="*/ 108 h 384"/>
                <a:gd name="T6" fmla="*/ 141 w 336"/>
                <a:gd name="T7" fmla="*/ 27 h 384"/>
                <a:gd name="T8" fmla="*/ 247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333" name="Rectangle 21"/>
          <p:cNvSpPr>
            <a:spLocks noGrp="1" noChangeArrowheads="1"/>
          </p:cNvSpPr>
          <p:nvPr>
            <p:ph type="ctrTitle" sz="quarter"/>
          </p:nvPr>
        </p:nvSpPr>
        <p:spPr>
          <a:xfrm>
            <a:off x="500034" y="685787"/>
            <a:ext cx="8153400" cy="814387"/>
          </a:xfrm>
        </p:spPr>
        <p:txBody>
          <a:bodyPr/>
          <a:lstStyle>
            <a:lvl1pPr algn="ctr">
              <a:defRPr sz="2800">
                <a:latin typeface="华文新魏" pitchFamily="2" charset="-122"/>
                <a:ea typeface="华文新魏" pitchFamily="2" charset="-122"/>
                <a:cs typeface="Arial" pitchFamily="34" charset="0"/>
              </a:defRPr>
            </a:lvl1pPr>
          </a:lstStyle>
          <a:p>
            <a:r>
              <a:rPr lang="zh-CN" altLang="en-US" dirty="0"/>
              <a:t>单击此处编辑母版标题样式</a:t>
            </a:r>
            <a:endParaRPr lang="ko-KR" altLang="en-US" dirty="0"/>
          </a:p>
        </p:txBody>
      </p:sp>
      <p:sp>
        <p:nvSpPr>
          <p:cNvPr id="13334" name="Rectangle 22"/>
          <p:cNvSpPr>
            <a:spLocks noGrp="1" noChangeArrowheads="1"/>
          </p:cNvSpPr>
          <p:nvPr>
            <p:ph type="subTitle" sz="quarter" idx="1"/>
          </p:nvPr>
        </p:nvSpPr>
        <p:spPr bwMode="gray">
          <a:xfrm>
            <a:off x="1371600" y="4500570"/>
            <a:ext cx="6400800" cy="428628"/>
          </a:xfrm>
        </p:spPr>
        <p:txBody>
          <a:bodyPr/>
          <a:lstStyle>
            <a:lvl1pPr marL="0" indent="0" algn="ctr">
              <a:buFont typeface="Wingdings" pitchFamily="2" charset="2"/>
              <a:buNone/>
              <a:defRPr sz="1400" b="1">
                <a:solidFill>
                  <a:schemeClr val="tx2"/>
                </a:solidFill>
                <a:latin typeface="微软雅黑" pitchFamily="34" charset="-122"/>
                <a:ea typeface="微软雅黑" pitchFamily="34" charset="-122"/>
              </a:defRPr>
            </a:lvl1pPr>
          </a:lstStyle>
          <a:p>
            <a:r>
              <a:rPr lang="zh-CN" altLang="en-US"/>
              <a:t>单击此处编辑母版副标题样式</a:t>
            </a:r>
            <a:endParaRPr lang="ko-KR" altLang="en-US" dirty="0"/>
          </a:p>
        </p:txBody>
      </p:sp>
    </p:spTree>
    <p:extLst>
      <p:ext uri="{BB962C8B-B14F-4D97-AF65-F5344CB8AC3E}">
        <p14:creationId xmlns:p14="http://schemas.microsoft.com/office/powerpoint/2010/main" val="218443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3" name="灯片编号占位符 15">
            <a:extLst>
              <a:ext uri="{FF2B5EF4-FFF2-40B4-BE49-F238E27FC236}">
                <a16:creationId xmlns:a16="http://schemas.microsoft.com/office/drawing/2014/main" id="{2D3E1A62-C5DA-4914-9E14-D04121918D35}"/>
              </a:ext>
            </a:extLst>
          </p:cNvPr>
          <p:cNvSpPr>
            <a:spLocks noGrp="1"/>
          </p:cNvSpPr>
          <p:nvPr>
            <p:ph type="sldNum" sz="quarter" idx="10"/>
          </p:nvPr>
        </p:nvSpPr>
        <p:spPr/>
        <p:txBody>
          <a:bodyPr/>
          <a:lstStyle>
            <a:lvl1pPr>
              <a:defRPr/>
            </a:lvl1pPr>
          </a:lstStyle>
          <a:p>
            <a:fld id="{C1A07662-AF8D-4E31-B104-F890ADEBF7C1}" type="slidenum">
              <a:rPr lang="en-US" altLang="zh-CN"/>
              <a:pPr/>
              <a:t>‹#›</a:t>
            </a:fld>
            <a:endParaRPr lang="en-US" altLang="zh-CN"/>
          </a:p>
        </p:txBody>
      </p:sp>
    </p:spTree>
    <p:extLst>
      <p:ext uri="{BB962C8B-B14F-4D97-AF65-F5344CB8AC3E}">
        <p14:creationId xmlns:p14="http://schemas.microsoft.com/office/powerpoint/2010/main" val="295776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59492" y="1266554"/>
            <a:ext cx="8625016" cy="4695825"/>
          </a:xfrm>
        </p:spPr>
        <p:txBody>
          <a:bodyPr/>
          <a:lstStyle>
            <a:lvl1pPr>
              <a:defRPr>
                <a:latin typeface="微软雅黑" pitchFamily="34" charset="-122"/>
                <a:ea typeface="微软雅黑" pitchFamily="34" charset="-122"/>
                <a:cs typeface="Arial" pitchFamily="34" charset="0"/>
              </a:defRPr>
            </a:lvl1pPr>
            <a:lvl2pPr>
              <a:defRPr>
                <a:latin typeface="微软雅黑" pitchFamily="34" charset="-122"/>
                <a:ea typeface="微软雅黑" pitchFamily="34" charset="-122"/>
                <a:cs typeface="Arial" pitchFamily="34" charset="0"/>
              </a:defRPr>
            </a:lvl2pPr>
            <a:lvl3pPr>
              <a:defRPr>
                <a:latin typeface="微软雅黑" pitchFamily="34" charset="-122"/>
                <a:ea typeface="微软雅黑" pitchFamily="34" charset="-122"/>
                <a:cs typeface="Arial" pitchFamily="34" charset="0"/>
              </a:defRPr>
            </a:lvl3pPr>
            <a:lvl4pPr>
              <a:defRPr>
                <a:latin typeface="微软雅黑" pitchFamily="34" charset="-122"/>
                <a:ea typeface="微软雅黑" pitchFamily="34" charset="-122"/>
                <a:cs typeface="Arial" pitchFamily="34" charset="0"/>
              </a:defRPr>
            </a:lvl4pPr>
            <a:lvl5pPr>
              <a:defRPr>
                <a:latin typeface="微软雅黑" pitchFamily="34" charset="-122"/>
                <a:ea typeface="微软雅黑" pitchFamily="34" charset="-122"/>
                <a:cs typeface="Arial"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p:txBody>
          <a:bodyPr/>
          <a:lstStyle>
            <a:lvl1pPr>
              <a:defRPr>
                <a:solidFill>
                  <a:schemeClr val="accent1">
                    <a:lumMod val="20000"/>
                    <a:lumOff val="80000"/>
                  </a:schemeClr>
                </a:solidFill>
                <a:latin typeface="华文新魏" pitchFamily="2" charset="-122"/>
                <a:ea typeface="华文新魏" pitchFamily="2" charset="-122"/>
                <a:cs typeface="Arial" pitchFamily="34" charset="0"/>
              </a:defRPr>
            </a:lvl1pPr>
          </a:lstStyle>
          <a:p>
            <a:r>
              <a:rPr lang="zh-CN" altLang="en-US"/>
              <a:t>单击此处编辑母版标题样式</a:t>
            </a:r>
            <a:endParaRPr lang="zh-CN" altLang="en-US" dirty="0"/>
          </a:p>
        </p:txBody>
      </p:sp>
      <p:sp>
        <p:nvSpPr>
          <p:cNvPr id="4" name="灯片编号占位符 15">
            <a:extLst>
              <a:ext uri="{FF2B5EF4-FFF2-40B4-BE49-F238E27FC236}">
                <a16:creationId xmlns:a16="http://schemas.microsoft.com/office/drawing/2014/main" id="{47D657DF-CABD-4F7C-9B5C-02E7BFD8CBDA}"/>
              </a:ext>
            </a:extLst>
          </p:cNvPr>
          <p:cNvSpPr>
            <a:spLocks noGrp="1"/>
          </p:cNvSpPr>
          <p:nvPr>
            <p:ph type="sldNum" sz="quarter" idx="10"/>
          </p:nvPr>
        </p:nvSpPr>
        <p:spPr/>
        <p:txBody>
          <a:bodyPr/>
          <a:lstStyle>
            <a:lvl1pPr>
              <a:defRPr/>
            </a:lvl1pPr>
          </a:lstStyle>
          <a:p>
            <a:fld id="{1711E798-6039-4C50-BCE9-471874F0EED9}" type="slidenum">
              <a:rPr lang="en-US" altLang="zh-CN"/>
              <a:pPr/>
              <a:t>‹#›</a:t>
            </a:fld>
            <a:endParaRPr lang="en-US" altLang="zh-CN"/>
          </a:p>
        </p:txBody>
      </p:sp>
    </p:spTree>
    <p:extLst>
      <p:ext uri="{BB962C8B-B14F-4D97-AF65-F5344CB8AC3E}">
        <p14:creationId xmlns:p14="http://schemas.microsoft.com/office/powerpoint/2010/main" val="320388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234778" y="1261161"/>
            <a:ext cx="8637373" cy="4929188"/>
          </a:xfr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a:extLst>
              <a:ext uri="{FF2B5EF4-FFF2-40B4-BE49-F238E27FC236}">
                <a16:creationId xmlns:a16="http://schemas.microsoft.com/office/drawing/2014/main" id="{DB39C45A-F967-4167-B6D6-61207DC6A1FF}"/>
              </a:ext>
            </a:extLst>
          </p:cNvPr>
          <p:cNvSpPr>
            <a:spLocks noGrp="1"/>
          </p:cNvSpPr>
          <p:nvPr>
            <p:ph type="sldNum" sz="quarter" idx="11"/>
          </p:nvPr>
        </p:nvSpPr>
        <p:spPr/>
        <p:txBody>
          <a:bodyPr/>
          <a:lstStyle>
            <a:lvl1pPr>
              <a:defRPr/>
            </a:lvl1pPr>
          </a:lstStyle>
          <a:p>
            <a:fld id="{F24462AD-E219-4C14-A154-D025BF4FFB94}" type="slidenum">
              <a:rPr lang="en-US" altLang="zh-CN"/>
              <a:pPr/>
              <a:t>‹#›</a:t>
            </a:fld>
            <a:endParaRPr lang="en-US" altLang="zh-CN"/>
          </a:p>
        </p:txBody>
      </p:sp>
    </p:spTree>
    <p:extLst>
      <p:ext uri="{BB962C8B-B14F-4D97-AF65-F5344CB8AC3E}">
        <p14:creationId xmlns:p14="http://schemas.microsoft.com/office/powerpoint/2010/main" val="289275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65251" y="1248789"/>
            <a:ext cx="3992562" cy="4695825"/>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5517" y="1251493"/>
            <a:ext cx="3992563" cy="4695825"/>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endParaRPr lang="zh-CN" altLang="en-US" dirty="0"/>
          </a:p>
        </p:txBody>
      </p:sp>
      <p:sp>
        <p:nvSpPr>
          <p:cNvPr id="5" name="灯片编号占位符 15">
            <a:extLst>
              <a:ext uri="{FF2B5EF4-FFF2-40B4-BE49-F238E27FC236}">
                <a16:creationId xmlns:a16="http://schemas.microsoft.com/office/drawing/2014/main" id="{E4E5F2D9-0A9E-4665-B0C6-3E538864E916}"/>
              </a:ext>
            </a:extLst>
          </p:cNvPr>
          <p:cNvSpPr>
            <a:spLocks noGrp="1"/>
          </p:cNvSpPr>
          <p:nvPr>
            <p:ph type="sldNum" sz="quarter" idx="10"/>
          </p:nvPr>
        </p:nvSpPr>
        <p:spPr/>
        <p:txBody>
          <a:bodyPr/>
          <a:lstStyle>
            <a:lvl1pPr>
              <a:defRPr/>
            </a:lvl1pPr>
          </a:lstStyle>
          <a:p>
            <a:fld id="{19B97E68-AAC8-4AD9-8B26-C3BEC25A5F74}" type="slidenum">
              <a:rPr lang="en-US" altLang="zh-CN"/>
              <a:pPr/>
              <a:t>‹#›</a:t>
            </a:fld>
            <a:endParaRPr lang="en-US" altLang="zh-CN"/>
          </a:p>
        </p:txBody>
      </p:sp>
    </p:spTree>
    <p:extLst>
      <p:ext uri="{BB962C8B-B14F-4D97-AF65-F5344CB8AC3E}">
        <p14:creationId xmlns:p14="http://schemas.microsoft.com/office/powerpoint/2010/main" val="5503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71845" y="966691"/>
            <a:ext cx="4040188"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234778" y="1927740"/>
            <a:ext cx="4040188"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30380" y="979048"/>
            <a:ext cx="4041775"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2733" y="1977167"/>
            <a:ext cx="4041775"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标题 8"/>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7" name="灯片编号占位符 15">
            <a:extLst>
              <a:ext uri="{FF2B5EF4-FFF2-40B4-BE49-F238E27FC236}">
                <a16:creationId xmlns:a16="http://schemas.microsoft.com/office/drawing/2014/main" id="{A3E7433F-2E9A-411A-B49B-1A2287843B5A}"/>
              </a:ext>
            </a:extLst>
          </p:cNvPr>
          <p:cNvSpPr>
            <a:spLocks noGrp="1"/>
          </p:cNvSpPr>
          <p:nvPr>
            <p:ph type="sldNum" sz="quarter" idx="10"/>
          </p:nvPr>
        </p:nvSpPr>
        <p:spPr/>
        <p:txBody>
          <a:bodyPr/>
          <a:lstStyle>
            <a:lvl1pPr>
              <a:defRPr/>
            </a:lvl1pPr>
          </a:lstStyle>
          <a:p>
            <a:fld id="{794D048D-C4E6-4C96-9BC6-5B3307B30664}" type="slidenum">
              <a:rPr lang="en-US" altLang="zh-CN"/>
              <a:pPr/>
              <a:t>‹#›</a:t>
            </a:fld>
            <a:endParaRPr lang="en-US" altLang="zh-CN"/>
          </a:p>
        </p:txBody>
      </p:sp>
    </p:spTree>
    <p:extLst>
      <p:ext uri="{BB962C8B-B14F-4D97-AF65-F5344CB8AC3E}">
        <p14:creationId xmlns:p14="http://schemas.microsoft.com/office/powerpoint/2010/main" val="170118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203616" y="1232707"/>
            <a:ext cx="4711726" cy="4785033"/>
          </a:xfrm>
        </p:spPr>
        <p:txBody>
          <a:bodyPr/>
          <a:lstStyle>
            <a:lvl1pPr>
              <a:defRPr sz="3200">
                <a:latin typeface="微软雅黑" pitchFamily="34" charset="-122"/>
                <a:ea typeface="微软雅黑" pitchFamily="34" charset="-122"/>
              </a:defRPr>
            </a:lvl1pPr>
            <a:lvl2pPr>
              <a:defRPr sz="2800">
                <a:latin typeface="微软雅黑" pitchFamily="34" charset="-122"/>
                <a:ea typeface="微软雅黑" pitchFamily="34" charset="-122"/>
              </a:defRPr>
            </a:lvl2pPr>
            <a:lvl3pPr>
              <a:defRPr sz="2400">
                <a:latin typeface="微软雅黑" pitchFamily="34" charset="-122"/>
                <a:ea typeface="微软雅黑" pitchFamily="34" charset="-122"/>
              </a:defRPr>
            </a:lvl3pPr>
            <a:lvl4pPr>
              <a:defRPr sz="2000">
                <a:latin typeface="微软雅黑" pitchFamily="34" charset="-122"/>
                <a:ea typeface="微软雅黑" pitchFamily="34" charset="-122"/>
              </a:defRPr>
            </a:lvl4pPr>
            <a:lvl5pPr>
              <a:defRPr sz="20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271845" y="1232708"/>
            <a:ext cx="3669960" cy="4772676"/>
          </a:xfrm>
        </p:spPr>
        <p:txBody>
          <a:bodyPr/>
          <a:lstStyle>
            <a:lvl1pPr marL="0" indent="0">
              <a:buNone/>
              <a:defRPr sz="1400">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标题 6"/>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5" name="灯片编号占位符 15">
            <a:extLst>
              <a:ext uri="{FF2B5EF4-FFF2-40B4-BE49-F238E27FC236}">
                <a16:creationId xmlns:a16="http://schemas.microsoft.com/office/drawing/2014/main" id="{C7015902-C4E0-475B-854A-332D394C7EAF}"/>
              </a:ext>
            </a:extLst>
          </p:cNvPr>
          <p:cNvSpPr>
            <a:spLocks noGrp="1"/>
          </p:cNvSpPr>
          <p:nvPr>
            <p:ph type="sldNum" sz="quarter" idx="10"/>
          </p:nvPr>
        </p:nvSpPr>
        <p:spPr/>
        <p:txBody>
          <a:bodyPr/>
          <a:lstStyle>
            <a:lvl1pPr>
              <a:defRPr/>
            </a:lvl1pPr>
          </a:lstStyle>
          <a:p>
            <a:fld id="{CBBAF5BD-5B9F-4079-B24A-DB6A319DFB61}" type="slidenum">
              <a:rPr lang="en-US" altLang="zh-CN"/>
              <a:pPr/>
              <a:t>‹#›</a:t>
            </a:fld>
            <a:endParaRPr lang="en-US" altLang="zh-CN"/>
          </a:p>
        </p:txBody>
      </p:sp>
    </p:spTree>
    <p:extLst>
      <p:ext uri="{BB962C8B-B14F-4D97-AF65-F5344CB8AC3E}">
        <p14:creationId xmlns:p14="http://schemas.microsoft.com/office/powerpoint/2010/main" val="1587586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59492" y="1267872"/>
            <a:ext cx="8612659" cy="4695825"/>
          </a:xfrm>
        </p:spPr>
        <p:txBody>
          <a:bodyPr/>
          <a:lstStyle/>
          <a:p>
            <a:pPr lvl="0"/>
            <a:r>
              <a:rPr lang="zh-CN" altLang="en-US" noProof="0"/>
              <a:t>单击图标添加表格</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a:extLst>
              <a:ext uri="{FF2B5EF4-FFF2-40B4-BE49-F238E27FC236}">
                <a16:creationId xmlns:a16="http://schemas.microsoft.com/office/drawing/2014/main" id="{906913FB-FC0A-49FE-9945-5D839FA7BE56}"/>
              </a:ext>
            </a:extLst>
          </p:cNvPr>
          <p:cNvSpPr>
            <a:spLocks noGrp="1"/>
          </p:cNvSpPr>
          <p:nvPr>
            <p:ph type="sldNum" sz="quarter" idx="10"/>
          </p:nvPr>
        </p:nvSpPr>
        <p:spPr/>
        <p:txBody>
          <a:bodyPr/>
          <a:lstStyle>
            <a:lvl1pPr>
              <a:defRPr/>
            </a:lvl1pPr>
          </a:lstStyle>
          <a:p>
            <a:fld id="{2ED80A12-7A59-4C53-84D0-490887C227B0}" type="slidenum">
              <a:rPr lang="en-US" altLang="zh-CN"/>
              <a:pPr/>
              <a:t>‹#›</a:t>
            </a:fld>
            <a:endParaRPr lang="en-US" altLang="zh-CN"/>
          </a:p>
        </p:txBody>
      </p:sp>
    </p:spTree>
    <p:extLst>
      <p:ext uri="{BB962C8B-B14F-4D97-AF65-F5344CB8AC3E}">
        <p14:creationId xmlns:p14="http://schemas.microsoft.com/office/powerpoint/2010/main" val="19521009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54">
            <a:extLst>
              <a:ext uri="{FF2B5EF4-FFF2-40B4-BE49-F238E27FC236}">
                <a16:creationId xmlns:a16="http://schemas.microsoft.com/office/drawing/2014/main" id="{0F77AD77-23E9-43AA-B24D-3C6B74658607}"/>
              </a:ext>
            </a:extLst>
          </p:cNvPr>
          <p:cNvGrpSpPr>
            <a:grpSpLocks/>
          </p:cNvGrpSpPr>
          <p:nvPr/>
        </p:nvGrpSpPr>
        <p:grpSpPr bwMode="auto">
          <a:xfrm>
            <a:off x="0" y="76200"/>
            <a:ext cx="9156700" cy="649288"/>
            <a:chOff x="-1" y="196"/>
            <a:chExt cx="5768" cy="452"/>
          </a:xfrm>
        </p:grpSpPr>
        <p:sp>
          <p:nvSpPr>
            <p:cNvPr id="1039" name="Rectangle 36">
              <a:extLst>
                <a:ext uri="{FF2B5EF4-FFF2-40B4-BE49-F238E27FC236}">
                  <a16:creationId xmlns:a16="http://schemas.microsoft.com/office/drawing/2014/main" id="{20BB985C-1A7D-4F16-A46F-1A5813FC9846}"/>
                </a:ext>
              </a:extLst>
            </p:cNvPr>
            <p:cNvSpPr>
              <a:spLocks noChangeArrowheads="1"/>
            </p:cNvSpPr>
            <p:nvPr userDrawn="1"/>
          </p:nvSpPr>
          <p:spPr bwMode="gray">
            <a:xfrm>
              <a:off x="1" y="196"/>
              <a:ext cx="5766" cy="452"/>
            </a:xfrm>
            <a:prstGeom prst="rect">
              <a:avLst/>
            </a:prstGeom>
            <a:gradFill rotWithShape="1">
              <a:gsLst>
                <a:gs pos="0">
                  <a:schemeClr val="accent1"/>
                </a:gs>
                <a:gs pos="100000">
                  <a:schemeClr val="tx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b="1">
                  <a:solidFill>
                    <a:srgbClr val="000000"/>
                  </a:solidFill>
                  <a:latin typeface="Arial" pitchFamily="34" charset="0"/>
                  <a:ea typeface="宋体" pitchFamily="2" charset="-122"/>
                </a:defRPr>
              </a:lvl1pPr>
              <a:lvl2pPr marL="742950" indent="-285750" eaLnBrk="0" hangingPunct="0">
                <a:defRPr sz="2200" b="1">
                  <a:solidFill>
                    <a:srgbClr val="000000"/>
                  </a:solidFill>
                  <a:latin typeface="Arial" pitchFamily="34" charset="0"/>
                  <a:ea typeface="宋体" pitchFamily="2" charset="-122"/>
                </a:defRPr>
              </a:lvl2pPr>
              <a:lvl3pPr marL="1143000" indent="-228600" eaLnBrk="0" hangingPunct="0">
                <a:defRPr sz="2200" b="1">
                  <a:solidFill>
                    <a:srgbClr val="000000"/>
                  </a:solidFill>
                  <a:latin typeface="Arial" pitchFamily="34" charset="0"/>
                  <a:ea typeface="宋体" pitchFamily="2" charset="-122"/>
                </a:defRPr>
              </a:lvl3pPr>
              <a:lvl4pPr marL="1600200" indent="-228600" eaLnBrk="0" hangingPunct="0">
                <a:defRPr sz="2200" b="1">
                  <a:solidFill>
                    <a:srgbClr val="000000"/>
                  </a:solidFill>
                  <a:latin typeface="Arial" pitchFamily="34" charset="0"/>
                  <a:ea typeface="宋体" pitchFamily="2" charset="-122"/>
                </a:defRPr>
              </a:lvl4pPr>
              <a:lvl5pPr marL="2057400" indent="-228600" eaLnBrk="0" hangingPunct="0">
                <a:defRPr sz="2200" b="1">
                  <a:solidFill>
                    <a:srgbClr val="000000"/>
                  </a:solidFill>
                  <a:latin typeface="Arial" pitchFamily="34" charset="0"/>
                  <a:ea typeface="宋体" pitchFamily="2" charset="-122"/>
                </a:defRPr>
              </a:lvl5pPr>
              <a:lvl6pPr marL="2514600" indent="-228600" algn="ctr" eaLnBrk="0" fontAlgn="base" hangingPunct="0">
                <a:spcBef>
                  <a:spcPct val="0"/>
                </a:spcBef>
                <a:spcAft>
                  <a:spcPct val="0"/>
                </a:spcAft>
                <a:defRPr sz="2200" b="1">
                  <a:solidFill>
                    <a:srgbClr val="000000"/>
                  </a:solidFill>
                  <a:latin typeface="Arial" pitchFamily="34" charset="0"/>
                  <a:ea typeface="宋体" pitchFamily="2" charset="-122"/>
                </a:defRPr>
              </a:lvl6pPr>
              <a:lvl7pPr marL="2971800" indent="-228600" algn="ctr" eaLnBrk="0" fontAlgn="base" hangingPunct="0">
                <a:spcBef>
                  <a:spcPct val="0"/>
                </a:spcBef>
                <a:spcAft>
                  <a:spcPct val="0"/>
                </a:spcAft>
                <a:defRPr sz="2200" b="1">
                  <a:solidFill>
                    <a:srgbClr val="000000"/>
                  </a:solidFill>
                  <a:latin typeface="Arial" pitchFamily="34" charset="0"/>
                  <a:ea typeface="宋体" pitchFamily="2" charset="-122"/>
                </a:defRPr>
              </a:lvl7pPr>
              <a:lvl8pPr marL="3429000" indent="-228600" algn="ctr" eaLnBrk="0" fontAlgn="base" hangingPunct="0">
                <a:spcBef>
                  <a:spcPct val="0"/>
                </a:spcBef>
                <a:spcAft>
                  <a:spcPct val="0"/>
                </a:spcAft>
                <a:defRPr sz="2200" b="1">
                  <a:solidFill>
                    <a:srgbClr val="000000"/>
                  </a:solidFill>
                  <a:latin typeface="Arial" pitchFamily="34" charset="0"/>
                  <a:ea typeface="宋体" pitchFamily="2" charset="-122"/>
                </a:defRPr>
              </a:lvl8pPr>
              <a:lvl9pPr marL="3886200" indent="-228600" algn="ctr" eaLnBrk="0" fontAlgn="base" hangingPunct="0">
                <a:spcBef>
                  <a:spcPct val="0"/>
                </a:spcBef>
                <a:spcAft>
                  <a:spcPct val="0"/>
                </a:spcAft>
                <a:defRPr sz="2200" b="1">
                  <a:solidFill>
                    <a:srgbClr val="000000"/>
                  </a:solidFill>
                  <a:latin typeface="Arial" pitchFamily="34" charset="0"/>
                  <a:ea typeface="宋体" pitchFamily="2" charset="-122"/>
                </a:defRPr>
              </a:lvl9pPr>
            </a:lstStyle>
            <a:p>
              <a:pPr>
                <a:defRPr/>
              </a:pPr>
              <a:endParaRPr lang="zh-CN" altLang="en-US"/>
            </a:p>
          </p:txBody>
        </p:sp>
        <p:sp>
          <p:nvSpPr>
            <p:cNvPr id="19" name="Freeform 51">
              <a:extLst>
                <a:ext uri="{FF2B5EF4-FFF2-40B4-BE49-F238E27FC236}">
                  <a16:creationId xmlns:a16="http://schemas.microsoft.com/office/drawing/2014/main" id="{22F607D9-513C-43EC-A99E-B5D65B174FA7}"/>
                </a:ext>
              </a:extLst>
            </p:cNvPr>
            <p:cNvSpPr>
              <a:spLocks/>
            </p:cNvSpPr>
            <p:nvPr userDrawn="1"/>
          </p:nvSpPr>
          <p:spPr bwMode="gray">
            <a:xfrm flipH="1" flipV="1">
              <a:off x="2265" y="196"/>
              <a:ext cx="3497"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tx1"/>
                </a:gs>
                <a:gs pos="100000">
                  <a:schemeClr val="tx1">
                    <a:gamma/>
                    <a:shade val="46275"/>
                    <a:invGamma/>
                  </a:schemeClr>
                </a:gs>
              </a:gsLst>
              <a:lin ang="18900000" scaled="1"/>
            </a:gradFill>
            <a:ln w="9525">
              <a:noFill/>
              <a:round/>
              <a:headEnd/>
              <a:tailEnd/>
            </a:ln>
            <a:effectLst/>
          </p:spPr>
          <p:txBody>
            <a:bodyPr/>
            <a:lstStyle/>
            <a:p>
              <a:pPr eaLnBrk="0" hangingPunct="0">
                <a:defRPr/>
              </a:pPr>
              <a:endParaRPr lang="zh-CN" altLang="en-US">
                <a:ea typeface="+mn-ea"/>
              </a:endParaRPr>
            </a:p>
          </p:txBody>
        </p:sp>
        <p:sp>
          <p:nvSpPr>
            <p:cNvPr id="20" name="Freeform 41">
              <a:extLst>
                <a:ext uri="{FF2B5EF4-FFF2-40B4-BE49-F238E27FC236}">
                  <a16:creationId xmlns:a16="http://schemas.microsoft.com/office/drawing/2014/main" id="{6E8F06D5-F173-4125-B978-D8E5D7B36674}"/>
                </a:ext>
              </a:extLst>
            </p:cNvPr>
            <p:cNvSpPr>
              <a:spLocks/>
            </p:cNvSpPr>
            <p:nvPr userDrawn="1"/>
          </p:nvSpPr>
          <p:spPr bwMode="gray">
            <a:xfrm>
              <a:off x="-1" y="468"/>
              <a:ext cx="3702"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accent1"/>
                </a:gs>
                <a:gs pos="100000">
                  <a:schemeClr val="accent1">
                    <a:gamma/>
                    <a:shade val="46275"/>
                    <a:invGamma/>
                  </a:schemeClr>
                </a:gs>
              </a:gsLst>
              <a:lin ang="18900000" scaled="1"/>
            </a:gradFill>
            <a:ln w="9525">
              <a:noFill/>
              <a:round/>
              <a:headEnd/>
              <a:tailEnd/>
            </a:ln>
            <a:effectLst/>
          </p:spPr>
          <p:txBody>
            <a:bodyPr/>
            <a:lstStyle/>
            <a:p>
              <a:pPr eaLnBrk="0" hangingPunct="0">
                <a:defRPr/>
              </a:pPr>
              <a:endParaRPr lang="zh-CN" altLang="en-US">
                <a:ea typeface="+mn-ea"/>
              </a:endParaRPr>
            </a:p>
          </p:txBody>
        </p:sp>
      </p:grpSp>
      <p:sp>
        <p:nvSpPr>
          <p:cNvPr id="12323" name="Rectangle 35">
            <a:extLst>
              <a:ext uri="{FF2B5EF4-FFF2-40B4-BE49-F238E27FC236}">
                <a16:creationId xmlns:a16="http://schemas.microsoft.com/office/drawing/2014/main" id="{A8E071DF-82DF-4092-A44B-DC332C125878}"/>
              </a:ext>
            </a:extLst>
          </p:cNvPr>
          <p:cNvSpPr>
            <a:spLocks noChangeArrowheads="1"/>
          </p:cNvSpPr>
          <p:nvPr/>
        </p:nvSpPr>
        <p:spPr bwMode="gray">
          <a:xfrm>
            <a:off x="3175" y="735013"/>
            <a:ext cx="9140825" cy="215900"/>
          </a:xfrm>
          <a:prstGeom prst="rect">
            <a:avLst/>
          </a:prstGeom>
          <a:gradFill rotWithShape="0">
            <a:gsLst>
              <a:gs pos="0">
                <a:schemeClr val="bg2"/>
              </a:gs>
              <a:gs pos="100000">
                <a:schemeClr val="bg2">
                  <a:gamma/>
                  <a:tint val="0"/>
                  <a:invGamma/>
                </a:schemeClr>
              </a:gs>
            </a:gsLst>
            <a:lin ang="5400000" scaled="1"/>
          </a:gradFill>
          <a:ln w="9525">
            <a:noFill/>
            <a:miter lim="800000"/>
            <a:headEnd/>
            <a:tailEnd/>
          </a:ln>
          <a:effectLst/>
        </p:spPr>
        <p:txBody>
          <a:bodyPr wrap="none" anchor="ctr"/>
          <a:lstStyle/>
          <a:p>
            <a:pPr eaLnBrk="0" hangingPunct="0">
              <a:defRPr/>
            </a:pPr>
            <a:endParaRPr lang="zh-CN" altLang="en-US"/>
          </a:p>
        </p:txBody>
      </p:sp>
      <p:sp>
        <p:nvSpPr>
          <p:cNvPr id="1028" name="Rectangle 21">
            <a:extLst>
              <a:ext uri="{FF2B5EF4-FFF2-40B4-BE49-F238E27FC236}">
                <a16:creationId xmlns:a16="http://schemas.microsoft.com/office/drawing/2014/main" id="{638D03BB-9F3F-4E58-B031-CB620F611F2C}"/>
              </a:ext>
            </a:extLst>
          </p:cNvPr>
          <p:cNvSpPr>
            <a:spLocks noGrp="1" noChangeArrowheads="1"/>
          </p:cNvSpPr>
          <p:nvPr>
            <p:ph type="title"/>
          </p:nvPr>
        </p:nvSpPr>
        <p:spPr bwMode="gray">
          <a:xfrm>
            <a:off x="857250" y="80963"/>
            <a:ext cx="71008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单击此处编辑母版标题样式</a:t>
            </a:r>
          </a:p>
        </p:txBody>
      </p:sp>
      <p:sp>
        <p:nvSpPr>
          <p:cNvPr id="1029" name="Rectangle 22">
            <a:extLst>
              <a:ext uri="{FF2B5EF4-FFF2-40B4-BE49-F238E27FC236}">
                <a16:creationId xmlns:a16="http://schemas.microsoft.com/office/drawing/2014/main" id="{F865152D-8016-4B53-9720-77A9BD1C0C8E}"/>
              </a:ext>
            </a:extLst>
          </p:cNvPr>
          <p:cNvSpPr>
            <a:spLocks noGrp="1" noChangeArrowheads="1"/>
          </p:cNvSpPr>
          <p:nvPr>
            <p:ph type="body" idx="1"/>
          </p:nvPr>
        </p:nvSpPr>
        <p:spPr bwMode="auto">
          <a:xfrm>
            <a:off x="258763" y="1254125"/>
            <a:ext cx="8637587"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23" name="Rectangle 33">
            <a:extLst>
              <a:ext uri="{FF2B5EF4-FFF2-40B4-BE49-F238E27FC236}">
                <a16:creationId xmlns:a16="http://schemas.microsoft.com/office/drawing/2014/main" id="{9BE1B4CB-A799-44E6-9BE6-92FAE8F34A1F}"/>
              </a:ext>
            </a:extLst>
          </p:cNvPr>
          <p:cNvSpPr>
            <a:spLocks noChangeArrowheads="1"/>
          </p:cNvSpPr>
          <p:nvPr/>
        </p:nvSpPr>
        <p:spPr bwMode="gray">
          <a:xfrm>
            <a:off x="0" y="0"/>
            <a:ext cx="9144000" cy="71438"/>
          </a:xfrm>
          <a:prstGeom prst="rect">
            <a:avLst/>
          </a:prstGeom>
          <a:gradFill rotWithShape="0">
            <a:gsLst>
              <a:gs pos="0">
                <a:schemeClr val="tx1"/>
              </a:gs>
              <a:gs pos="100000">
                <a:schemeClr val="tx1">
                  <a:gamma/>
                  <a:shade val="46275"/>
                  <a:invGamma/>
                </a:schemeClr>
              </a:gs>
            </a:gsLst>
            <a:lin ang="0" scaled="1"/>
          </a:gradFill>
          <a:ln w="9525">
            <a:noFill/>
            <a:miter lim="800000"/>
            <a:headEnd/>
            <a:tailEnd/>
          </a:ln>
          <a:effectLst/>
        </p:spPr>
        <p:txBody>
          <a:bodyPr wrap="none" anchor="ctr"/>
          <a:lstStyle/>
          <a:p>
            <a:pPr eaLnBrk="0" hangingPunct="0">
              <a:defRPr/>
            </a:pPr>
            <a:endParaRPr lang="zh-CN" altLang="en-US"/>
          </a:p>
        </p:txBody>
      </p:sp>
      <p:sp>
        <p:nvSpPr>
          <p:cNvPr id="24" name="Rectangle 33">
            <a:extLst>
              <a:ext uri="{FF2B5EF4-FFF2-40B4-BE49-F238E27FC236}">
                <a16:creationId xmlns:a16="http://schemas.microsoft.com/office/drawing/2014/main" id="{5B8B15D8-9A27-4A24-9947-B49A98C10CEB}"/>
              </a:ext>
            </a:extLst>
          </p:cNvPr>
          <p:cNvSpPr>
            <a:spLocks noChangeArrowheads="1"/>
          </p:cNvSpPr>
          <p:nvPr/>
        </p:nvSpPr>
        <p:spPr bwMode="gray">
          <a:xfrm>
            <a:off x="12700" y="6308725"/>
            <a:ext cx="9144000" cy="17463"/>
          </a:xfrm>
          <a:prstGeom prst="rect">
            <a:avLst/>
          </a:prstGeom>
          <a:gradFill rotWithShape="0">
            <a:gsLst>
              <a:gs pos="0">
                <a:schemeClr val="tx1"/>
              </a:gs>
              <a:gs pos="100000">
                <a:schemeClr val="tx1">
                  <a:gamma/>
                  <a:shade val="46275"/>
                  <a:invGamma/>
                </a:schemeClr>
              </a:gs>
            </a:gsLst>
            <a:lin ang="0" scaled="1"/>
          </a:gradFill>
          <a:ln w="9525">
            <a:solidFill>
              <a:schemeClr val="tx1">
                <a:lumMod val="75000"/>
              </a:schemeClr>
            </a:solidFill>
            <a:miter lim="800000"/>
            <a:headEnd/>
            <a:tailEnd/>
          </a:ln>
          <a:effectLst/>
        </p:spPr>
        <p:txBody>
          <a:bodyPr wrap="none" anchor="ctr"/>
          <a:lstStyle/>
          <a:p>
            <a:pPr eaLnBrk="0" hangingPunct="0">
              <a:defRPr/>
            </a:pPr>
            <a:endParaRPr lang="zh-CN" altLang="en-US"/>
          </a:p>
        </p:txBody>
      </p:sp>
      <p:sp>
        <p:nvSpPr>
          <p:cNvPr id="25" name="灯片编号占位符 15">
            <a:extLst>
              <a:ext uri="{FF2B5EF4-FFF2-40B4-BE49-F238E27FC236}">
                <a16:creationId xmlns:a16="http://schemas.microsoft.com/office/drawing/2014/main" id="{9D9E984F-7B86-4D22-BF82-58B57F36F12B}"/>
              </a:ext>
            </a:extLst>
          </p:cNvPr>
          <p:cNvSpPr>
            <a:spLocks noGrp="1"/>
          </p:cNvSpPr>
          <p:nvPr>
            <p:ph type="sldNum" sz="quarter" idx="4"/>
          </p:nvPr>
        </p:nvSpPr>
        <p:spPr>
          <a:xfrm>
            <a:off x="8283575" y="6351588"/>
            <a:ext cx="860425" cy="498475"/>
          </a:xfrm>
          <a:prstGeom prst="rect">
            <a:avLst/>
          </a:prstGeom>
        </p:spPr>
        <p:txBody>
          <a:bodyPr vert="horz" wrap="square" lIns="91440" tIns="45720" rIns="91440" bIns="45720" numCol="1" anchor="ctr" anchorCtr="0" compatLnSpc="1">
            <a:prstTxWarp prst="textNoShape">
              <a:avLst/>
            </a:prstTxWarp>
          </a:bodyPr>
          <a:lstStyle>
            <a:lvl1pPr algn="r" eaLnBrk="0" hangingPunct="0">
              <a:defRPr sz="2800">
                <a:solidFill>
                  <a:schemeClr val="tx1"/>
                </a:solidFill>
                <a:latin typeface="Calibri" panose="020F0502020204030204" pitchFamily="34" charset="0"/>
              </a:defRPr>
            </a:lvl1pPr>
          </a:lstStyle>
          <a:p>
            <a:fld id="{15537335-B30F-4EB2-86C9-B54AF81CCEB5}" type="slidenum">
              <a:rPr lang="en-US" altLang="zh-CN"/>
              <a:pPr/>
              <a:t>‹#›</a:t>
            </a:fld>
            <a:endParaRPr lang="en-US" altLang="zh-CN"/>
          </a:p>
        </p:txBody>
      </p:sp>
      <p:grpSp>
        <p:nvGrpSpPr>
          <p:cNvPr id="1033" name="组合 17">
            <a:extLst>
              <a:ext uri="{FF2B5EF4-FFF2-40B4-BE49-F238E27FC236}">
                <a16:creationId xmlns:a16="http://schemas.microsoft.com/office/drawing/2014/main" id="{B1C5447B-4325-459F-B49A-BA3C3D85655F}"/>
              </a:ext>
            </a:extLst>
          </p:cNvPr>
          <p:cNvGrpSpPr>
            <a:grpSpLocks/>
          </p:cNvGrpSpPr>
          <p:nvPr/>
        </p:nvGrpSpPr>
        <p:grpSpPr bwMode="auto">
          <a:xfrm>
            <a:off x="3475038" y="6383338"/>
            <a:ext cx="2176462" cy="430212"/>
            <a:chOff x="3121061" y="6383568"/>
            <a:chExt cx="2177433" cy="429808"/>
          </a:xfrm>
        </p:grpSpPr>
        <p:pic>
          <p:nvPicPr>
            <p:cNvPr id="1037" name="Picture 15" descr="bzz">
              <a:extLst>
                <a:ext uri="{FF2B5EF4-FFF2-40B4-BE49-F238E27FC236}">
                  <a16:creationId xmlns:a16="http://schemas.microsoft.com/office/drawing/2014/main" id="{0FE7C351-7EBC-40A3-B6ED-4BB8684243D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635896" y="6446261"/>
              <a:ext cx="1662598" cy="33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6" descr="xb">
              <a:extLst>
                <a:ext uri="{FF2B5EF4-FFF2-40B4-BE49-F238E27FC236}">
                  <a16:creationId xmlns:a16="http://schemas.microsoft.com/office/drawing/2014/main" id="{13376A84-6219-438E-957A-9085B889817D}"/>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121061" y="6383568"/>
              <a:ext cx="429808" cy="42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4" name="图片 25" descr="西工大校标大图 白版ok.png">
            <a:extLst>
              <a:ext uri="{FF2B5EF4-FFF2-40B4-BE49-F238E27FC236}">
                <a16:creationId xmlns:a16="http://schemas.microsoft.com/office/drawing/2014/main" id="{09B5BB10-706D-4D5E-96A3-AB4836DB53B3}"/>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5725" y="123825"/>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TextBox 20">
            <a:extLst>
              <a:ext uri="{FF2B5EF4-FFF2-40B4-BE49-F238E27FC236}">
                <a16:creationId xmlns:a16="http://schemas.microsoft.com/office/drawing/2014/main" id="{9C4CE401-0FEA-478F-9775-D7840E761B60}"/>
              </a:ext>
            </a:extLst>
          </p:cNvPr>
          <p:cNvSpPr txBox="1">
            <a:spLocks noChangeArrowheads="1"/>
          </p:cNvSpPr>
          <p:nvPr userDrawn="1"/>
        </p:nvSpPr>
        <p:spPr bwMode="auto">
          <a:xfrm>
            <a:off x="0" y="6400800"/>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b="1">
                <a:solidFill>
                  <a:srgbClr val="000000"/>
                </a:solidFill>
                <a:latin typeface="Arial" pitchFamily="34" charset="0"/>
                <a:ea typeface="宋体" pitchFamily="2" charset="-122"/>
              </a:defRPr>
            </a:lvl1pPr>
            <a:lvl2pPr marL="742950" indent="-285750" eaLnBrk="0" hangingPunct="0">
              <a:defRPr sz="2200" b="1">
                <a:solidFill>
                  <a:srgbClr val="000000"/>
                </a:solidFill>
                <a:latin typeface="Arial" pitchFamily="34" charset="0"/>
                <a:ea typeface="宋体" pitchFamily="2" charset="-122"/>
              </a:defRPr>
            </a:lvl2pPr>
            <a:lvl3pPr marL="1143000" indent="-228600" eaLnBrk="0" hangingPunct="0">
              <a:defRPr sz="2200" b="1">
                <a:solidFill>
                  <a:srgbClr val="000000"/>
                </a:solidFill>
                <a:latin typeface="Arial" pitchFamily="34" charset="0"/>
                <a:ea typeface="宋体" pitchFamily="2" charset="-122"/>
              </a:defRPr>
            </a:lvl3pPr>
            <a:lvl4pPr marL="1600200" indent="-228600" eaLnBrk="0" hangingPunct="0">
              <a:defRPr sz="2200" b="1">
                <a:solidFill>
                  <a:srgbClr val="000000"/>
                </a:solidFill>
                <a:latin typeface="Arial" pitchFamily="34" charset="0"/>
                <a:ea typeface="宋体" pitchFamily="2" charset="-122"/>
              </a:defRPr>
            </a:lvl4pPr>
            <a:lvl5pPr marL="2057400" indent="-228600" eaLnBrk="0" hangingPunct="0">
              <a:defRPr sz="2200" b="1">
                <a:solidFill>
                  <a:srgbClr val="000000"/>
                </a:solidFill>
                <a:latin typeface="Arial" pitchFamily="34" charset="0"/>
                <a:ea typeface="宋体" pitchFamily="2" charset="-122"/>
              </a:defRPr>
            </a:lvl5pPr>
            <a:lvl6pPr marL="2514600" indent="-228600" algn="ctr" eaLnBrk="0" fontAlgn="base" hangingPunct="0">
              <a:spcBef>
                <a:spcPct val="0"/>
              </a:spcBef>
              <a:spcAft>
                <a:spcPct val="0"/>
              </a:spcAft>
              <a:defRPr sz="2200" b="1">
                <a:solidFill>
                  <a:srgbClr val="000000"/>
                </a:solidFill>
                <a:latin typeface="Arial" pitchFamily="34" charset="0"/>
                <a:ea typeface="宋体" pitchFamily="2" charset="-122"/>
              </a:defRPr>
            </a:lvl6pPr>
            <a:lvl7pPr marL="2971800" indent="-228600" algn="ctr" eaLnBrk="0" fontAlgn="base" hangingPunct="0">
              <a:spcBef>
                <a:spcPct val="0"/>
              </a:spcBef>
              <a:spcAft>
                <a:spcPct val="0"/>
              </a:spcAft>
              <a:defRPr sz="2200" b="1">
                <a:solidFill>
                  <a:srgbClr val="000000"/>
                </a:solidFill>
                <a:latin typeface="Arial" pitchFamily="34" charset="0"/>
                <a:ea typeface="宋体" pitchFamily="2" charset="-122"/>
              </a:defRPr>
            </a:lvl7pPr>
            <a:lvl8pPr marL="3429000" indent="-228600" algn="ctr" eaLnBrk="0" fontAlgn="base" hangingPunct="0">
              <a:spcBef>
                <a:spcPct val="0"/>
              </a:spcBef>
              <a:spcAft>
                <a:spcPct val="0"/>
              </a:spcAft>
              <a:defRPr sz="2200" b="1">
                <a:solidFill>
                  <a:srgbClr val="000000"/>
                </a:solidFill>
                <a:latin typeface="Arial" pitchFamily="34" charset="0"/>
                <a:ea typeface="宋体" pitchFamily="2" charset="-122"/>
              </a:defRPr>
            </a:lvl8pPr>
            <a:lvl9pPr marL="3886200" indent="-228600" algn="ctr" eaLnBrk="0" fontAlgn="base" hangingPunct="0">
              <a:spcBef>
                <a:spcPct val="0"/>
              </a:spcBef>
              <a:spcAft>
                <a:spcPct val="0"/>
              </a:spcAft>
              <a:defRPr sz="2200" b="1">
                <a:solidFill>
                  <a:srgbClr val="000000"/>
                </a:solidFill>
                <a:latin typeface="Arial" pitchFamily="34" charset="0"/>
                <a:ea typeface="宋体" pitchFamily="2" charset="-122"/>
              </a:defRPr>
            </a:lvl9pPr>
          </a:lstStyle>
          <a:p>
            <a:pPr algn="l" eaLnBrk="1" hangingPunct="1">
              <a:defRPr/>
            </a:pPr>
            <a:fld id="{6ADE2686-195F-477B-B642-8AFA821F4388}" type="datetime10">
              <a:rPr lang="zh-CN" altLang="en-US" sz="2400" smtClean="0">
                <a:solidFill>
                  <a:srgbClr val="003366"/>
                </a:solidFill>
                <a:latin typeface="宋体" pitchFamily="2" charset="-122"/>
              </a:rPr>
              <a:pPr algn="l" eaLnBrk="1" hangingPunct="1">
                <a:defRPr/>
              </a:pPr>
              <a:t>11:48</a:t>
            </a:fld>
            <a:endParaRPr lang="en-US" altLang="zh-CN" sz="2400">
              <a:solidFill>
                <a:srgbClr val="003366"/>
              </a:solidFill>
              <a:latin typeface="宋体" pitchFamily="2" charset="-122"/>
            </a:endParaRPr>
          </a:p>
        </p:txBody>
      </p:sp>
      <p:sp>
        <p:nvSpPr>
          <p:cNvPr id="26" name="Freeform 51">
            <a:extLst>
              <a:ext uri="{FF2B5EF4-FFF2-40B4-BE49-F238E27FC236}">
                <a16:creationId xmlns:a16="http://schemas.microsoft.com/office/drawing/2014/main" id="{1AB9085E-E55D-4299-85EA-2852CD6E1A37}"/>
              </a:ext>
            </a:extLst>
          </p:cNvPr>
          <p:cNvSpPr>
            <a:spLocks/>
          </p:cNvSpPr>
          <p:nvPr userDrawn="1"/>
        </p:nvSpPr>
        <p:spPr bwMode="gray">
          <a:xfrm flipH="1" flipV="1">
            <a:off x="3597275" y="4763"/>
            <a:ext cx="5551488" cy="252412"/>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tx1"/>
              </a:gs>
              <a:gs pos="100000">
                <a:schemeClr val="tx1">
                  <a:gamma/>
                  <a:shade val="46275"/>
                  <a:invGamma/>
                </a:schemeClr>
              </a:gs>
            </a:gsLst>
            <a:lin ang="18900000" scaled="1"/>
          </a:gradFill>
          <a:ln w="9525">
            <a:noFill/>
            <a:round/>
            <a:headEnd/>
            <a:tailEnd/>
          </a:ln>
          <a:effectLst/>
        </p:spPr>
        <p:txBody>
          <a:bodyPr/>
          <a:lstStyle/>
          <a:p>
            <a:pPr algn="l" eaLnBrk="0" hangingPunct="0">
              <a:defRPr/>
            </a:pPr>
            <a:endParaRPr lang="zh-CN" altLang="en-US" sz="1800" b="0">
              <a:solidFill>
                <a:schemeClr val="tx1"/>
              </a:solidFill>
              <a:latin typeface="Times New Roman" pitchFamily="18" charset="0"/>
              <a:ea typeface="+mn-ea"/>
            </a:endParaRPr>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6" r:id="rId11"/>
    <p:sldLayoutId id="2147483817" r:id="rId12"/>
    <p:sldLayoutId id="2147483818" r:id="rId13"/>
  </p:sldLayoutIdLst>
  <p:hf hdr="0" ftr="0" dt="0"/>
  <p:txStyles>
    <p:titleStyle>
      <a:lvl1pPr algn="l" rtl="0" eaLnBrk="0" fontAlgn="base" hangingPunct="0">
        <a:spcBef>
          <a:spcPct val="0"/>
        </a:spcBef>
        <a:spcAft>
          <a:spcPct val="0"/>
        </a:spcAft>
        <a:defRPr sz="2200">
          <a:solidFill>
            <a:srgbClr val="C2F0FF"/>
          </a:solidFill>
          <a:latin typeface="+mj-lt"/>
          <a:ea typeface="+mj-ea"/>
          <a:cs typeface="+mj-cs"/>
        </a:defRPr>
      </a:lvl1pPr>
      <a:lvl2pPr algn="l" rtl="0" eaLnBrk="0" fontAlgn="base" hangingPunct="0">
        <a:spcBef>
          <a:spcPct val="0"/>
        </a:spcBef>
        <a:spcAft>
          <a:spcPct val="0"/>
        </a:spcAft>
        <a:defRPr sz="2200">
          <a:solidFill>
            <a:srgbClr val="C2F0FF"/>
          </a:solidFill>
          <a:latin typeface="Calibri" pitchFamily="34" charset="0"/>
          <a:ea typeface="宋体" pitchFamily="2" charset="-122"/>
        </a:defRPr>
      </a:lvl2pPr>
      <a:lvl3pPr algn="l" rtl="0" eaLnBrk="0" fontAlgn="base" hangingPunct="0">
        <a:spcBef>
          <a:spcPct val="0"/>
        </a:spcBef>
        <a:spcAft>
          <a:spcPct val="0"/>
        </a:spcAft>
        <a:defRPr sz="2200">
          <a:solidFill>
            <a:srgbClr val="C2F0FF"/>
          </a:solidFill>
          <a:latin typeface="Calibri" pitchFamily="34" charset="0"/>
          <a:ea typeface="宋体" pitchFamily="2" charset="-122"/>
        </a:defRPr>
      </a:lvl3pPr>
      <a:lvl4pPr algn="l" rtl="0" eaLnBrk="0" fontAlgn="base" hangingPunct="0">
        <a:spcBef>
          <a:spcPct val="0"/>
        </a:spcBef>
        <a:spcAft>
          <a:spcPct val="0"/>
        </a:spcAft>
        <a:defRPr sz="2200">
          <a:solidFill>
            <a:srgbClr val="C2F0FF"/>
          </a:solidFill>
          <a:latin typeface="Calibri" pitchFamily="34" charset="0"/>
          <a:ea typeface="宋体" pitchFamily="2" charset="-122"/>
        </a:defRPr>
      </a:lvl4pPr>
      <a:lvl5pPr algn="l" rtl="0" eaLnBrk="0" fontAlgn="base" hangingPunct="0">
        <a:spcBef>
          <a:spcPct val="0"/>
        </a:spcBef>
        <a:spcAft>
          <a:spcPct val="0"/>
        </a:spcAft>
        <a:defRPr sz="2200">
          <a:solidFill>
            <a:srgbClr val="C2F0FF"/>
          </a:solidFill>
          <a:latin typeface="Calibri" pitchFamily="34" charset="0"/>
          <a:ea typeface="宋体" pitchFamily="2" charset="-122"/>
        </a:defRPr>
      </a:lvl5pPr>
      <a:lvl6pPr marL="457200" algn="r" rtl="0" eaLnBrk="1" fontAlgn="base" hangingPunct="1">
        <a:spcBef>
          <a:spcPct val="0"/>
        </a:spcBef>
        <a:spcAft>
          <a:spcPct val="0"/>
        </a:spcAft>
        <a:defRPr sz="3200">
          <a:solidFill>
            <a:schemeClr val="bg1"/>
          </a:solidFill>
          <a:latin typeface="Verdana" pitchFamily="34" charset="0"/>
        </a:defRPr>
      </a:lvl6pPr>
      <a:lvl7pPr marL="914400" algn="r" rtl="0" eaLnBrk="1" fontAlgn="base" hangingPunct="1">
        <a:spcBef>
          <a:spcPct val="0"/>
        </a:spcBef>
        <a:spcAft>
          <a:spcPct val="0"/>
        </a:spcAft>
        <a:defRPr sz="3200">
          <a:solidFill>
            <a:schemeClr val="bg1"/>
          </a:solidFill>
          <a:latin typeface="Verdana" pitchFamily="34" charset="0"/>
        </a:defRPr>
      </a:lvl7pPr>
      <a:lvl8pPr marL="1371600" algn="r" rtl="0" eaLnBrk="1" fontAlgn="base" hangingPunct="1">
        <a:spcBef>
          <a:spcPct val="0"/>
        </a:spcBef>
        <a:spcAft>
          <a:spcPct val="0"/>
        </a:spcAft>
        <a:defRPr sz="3200">
          <a:solidFill>
            <a:schemeClr val="bg1"/>
          </a:solidFill>
          <a:latin typeface="Verdana" pitchFamily="34" charset="0"/>
        </a:defRPr>
      </a:lvl8pPr>
      <a:lvl9pPr marL="1828800" algn="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tx1"/>
        </a:buClr>
        <a:buSzPct val="120000"/>
        <a:buFont typeface="Wingdings" panose="05000000000000000000" pitchFamily="2" charset="2"/>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5000"/>
        <a:buFont typeface="Arial" panose="020B0604020202020204" pitchFamily="34" charset="0"/>
        <a:buChar char="–"/>
        <a:defRPr sz="2400">
          <a:solidFill>
            <a:schemeClr val="tx2"/>
          </a:solidFill>
          <a:latin typeface="+mn-lt"/>
          <a:ea typeface="宋体" pitchFamily="2" charset="-122"/>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itchFamily="2" charset="-122"/>
        </a:defRPr>
      </a:lvl3pPr>
      <a:lvl4pPr marL="1600200" indent="-228600" algn="l" rtl="0" eaLnBrk="0" fontAlgn="base" hangingPunct="0">
        <a:spcBef>
          <a:spcPct val="20000"/>
        </a:spcBef>
        <a:spcAft>
          <a:spcPct val="0"/>
        </a:spcAft>
        <a:buClr>
          <a:schemeClr val="tx1"/>
        </a:buClr>
        <a:buSzPct val="75000"/>
        <a:buFont typeface="Arial" panose="020B0604020202020204" pitchFamily="34" charset="0"/>
        <a:buChar char="–"/>
        <a:defRPr sz="2000">
          <a:solidFill>
            <a:schemeClr val="tx2"/>
          </a:solidFill>
          <a:latin typeface="+mn-lt"/>
          <a:ea typeface="宋体" pitchFamily="2" charset="-122"/>
        </a:defRPr>
      </a:lvl4pPr>
      <a:lvl5pPr marL="2057400" indent="-228600" algn="l" rtl="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mn-lt"/>
          <a:ea typeface="宋体" pitchFamily="2" charset="-122"/>
        </a:defRPr>
      </a:lvl5pPr>
      <a:lvl6pPr marL="25146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6pPr>
      <a:lvl7pPr marL="29718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7pPr>
      <a:lvl8pPr marL="34290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8pPr>
      <a:lvl9pPr marL="38862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9.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6.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8.wmf"/><Relationship Id="rId4" Type="http://schemas.openxmlformats.org/officeDocument/2006/relationships/image" Target="../media/image25.wmf"/><Relationship Id="rId9"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19.bin"/><Relationship Id="rId18" Type="http://schemas.openxmlformats.org/officeDocument/2006/relationships/image" Target="../media/image36.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34.wmf"/><Relationship Id="rId17" Type="http://schemas.openxmlformats.org/officeDocument/2006/relationships/oleObject" Target="../embeddings/oleObject21.bin"/><Relationship Id="rId2" Type="http://schemas.openxmlformats.org/officeDocument/2006/relationships/slideLayout" Target="../slideLayouts/slideLayout6.xml"/><Relationship Id="rId16" Type="http://schemas.openxmlformats.org/officeDocument/2006/relationships/image" Target="../media/image23.wmf"/><Relationship Id="rId1" Type="http://schemas.openxmlformats.org/officeDocument/2006/relationships/vmlDrawing" Target="../drawings/vmlDrawing6.vml"/><Relationship Id="rId6" Type="http://schemas.openxmlformats.org/officeDocument/2006/relationships/image" Target="../media/image31.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17.bin"/><Relationship Id="rId14" Type="http://schemas.openxmlformats.org/officeDocument/2006/relationships/image" Target="../media/image35.wmf"/></Relationships>
</file>

<file path=ppt/slides/_rels/slide12.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27.bin"/><Relationship Id="rId18" Type="http://schemas.openxmlformats.org/officeDocument/2006/relationships/image" Target="../media/image43.wmf"/><Relationship Id="rId3" Type="http://schemas.openxmlformats.org/officeDocument/2006/relationships/oleObject" Target="../embeddings/oleObject22.bin"/><Relationship Id="rId21" Type="http://schemas.openxmlformats.org/officeDocument/2006/relationships/oleObject" Target="../embeddings/oleObject31.bin"/><Relationship Id="rId7" Type="http://schemas.openxmlformats.org/officeDocument/2006/relationships/oleObject" Target="../embeddings/oleObject24.bin"/><Relationship Id="rId12" Type="http://schemas.openxmlformats.org/officeDocument/2006/relationships/image" Target="../media/image41.wmf"/><Relationship Id="rId17" Type="http://schemas.openxmlformats.org/officeDocument/2006/relationships/oleObject" Target="../embeddings/oleObject29.bin"/><Relationship Id="rId2" Type="http://schemas.openxmlformats.org/officeDocument/2006/relationships/slideLayout" Target="../slideLayouts/slideLayout6.xml"/><Relationship Id="rId16" Type="http://schemas.openxmlformats.org/officeDocument/2006/relationships/image" Target="../media/image42.wmf"/><Relationship Id="rId20" Type="http://schemas.openxmlformats.org/officeDocument/2006/relationships/image" Target="../media/image44.wmf"/><Relationship Id="rId1" Type="http://schemas.openxmlformats.org/officeDocument/2006/relationships/vmlDrawing" Target="../drawings/vmlDrawing7.vml"/><Relationship Id="rId6" Type="http://schemas.openxmlformats.org/officeDocument/2006/relationships/image" Target="../media/image38.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40.wmf"/><Relationship Id="rId19" Type="http://schemas.openxmlformats.org/officeDocument/2006/relationships/oleObject" Target="../embeddings/oleObject30.bin"/><Relationship Id="rId4" Type="http://schemas.openxmlformats.org/officeDocument/2006/relationships/image" Target="../media/image37.wmf"/><Relationship Id="rId9" Type="http://schemas.openxmlformats.org/officeDocument/2006/relationships/oleObject" Target="../embeddings/oleObject25.bin"/><Relationship Id="rId14" Type="http://schemas.openxmlformats.org/officeDocument/2006/relationships/image" Target="../media/image34.wmf"/><Relationship Id="rId22" Type="http://schemas.openxmlformats.org/officeDocument/2006/relationships/image" Target="../media/image45.wmf"/></Relationships>
</file>

<file path=ppt/slides/_rels/slide13.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37.bin"/><Relationship Id="rId18" Type="http://schemas.openxmlformats.org/officeDocument/2006/relationships/image" Target="../media/image41.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50.wmf"/><Relationship Id="rId17" Type="http://schemas.openxmlformats.org/officeDocument/2006/relationships/oleObject" Target="../embeddings/oleObject39.bin"/><Relationship Id="rId2" Type="http://schemas.openxmlformats.org/officeDocument/2006/relationships/slideLayout" Target="../slideLayouts/slideLayout6.xml"/><Relationship Id="rId16" Type="http://schemas.openxmlformats.org/officeDocument/2006/relationships/image" Target="../media/image42.wmf"/><Relationship Id="rId1" Type="http://schemas.openxmlformats.org/officeDocument/2006/relationships/vmlDrawing" Target="../drawings/vmlDrawing8.vml"/><Relationship Id="rId6" Type="http://schemas.openxmlformats.org/officeDocument/2006/relationships/image" Target="../media/image47.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35.bin"/><Relationship Id="rId14" Type="http://schemas.openxmlformats.org/officeDocument/2006/relationships/image" Target="../media/image51.wmf"/></Relationships>
</file>

<file path=ppt/slides/_rels/slide14.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56.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53.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43.bin"/></Relationships>
</file>

<file path=ppt/slides/_rels/slide15.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61.w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58.w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48.bin"/><Relationship Id="rId14" Type="http://schemas.openxmlformats.org/officeDocument/2006/relationships/image" Target="../media/image62.wmf"/></Relationships>
</file>

<file path=ppt/slides/_rels/slide16.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67.wmf"/><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64.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54.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68.png"/><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73.wmf"/><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70.wmf"/><Relationship Id="rId11" Type="http://schemas.openxmlformats.org/officeDocument/2006/relationships/oleObject" Target="../embeddings/oleObject60.bin"/><Relationship Id="rId5" Type="http://schemas.openxmlformats.org/officeDocument/2006/relationships/oleObject" Target="../embeddings/oleObject57.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59.bin"/></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66.bin"/><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image" Target="../media/image77.wmf"/><Relationship Id="rId2" Type="http://schemas.openxmlformats.org/officeDocument/2006/relationships/slideLayout" Target="../slideLayouts/slideLayout6.xml"/><Relationship Id="rId16" Type="http://schemas.openxmlformats.org/officeDocument/2006/relationships/image" Target="../media/image79.wmf"/><Relationship Id="rId1" Type="http://schemas.openxmlformats.org/officeDocument/2006/relationships/vmlDrawing" Target="../drawings/vmlDrawing13.vml"/><Relationship Id="rId6" Type="http://schemas.openxmlformats.org/officeDocument/2006/relationships/image" Target="../media/image74.w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64.bin"/><Relationship Id="rId14" Type="http://schemas.openxmlformats.org/officeDocument/2006/relationships/image" Target="../media/image78.wmf"/></Relationships>
</file>

<file path=ppt/slides/_rels/slide2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81.wmf"/><Relationship Id="rId5" Type="http://schemas.openxmlformats.org/officeDocument/2006/relationships/oleObject" Target="../embeddings/oleObject69.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71.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80.wmf"/><Relationship Id="rId2" Type="http://schemas.openxmlformats.org/officeDocument/2006/relationships/vmlDrawing" Target="../drawings/vmlDrawing15.vml"/><Relationship Id="rId1" Type="http://schemas.openxmlformats.org/officeDocument/2006/relationships/themeOverride" Target="../theme/themeOverride1.xml"/><Relationship Id="rId6" Type="http://schemas.openxmlformats.org/officeDocument/2006/relationships/oleObject" Target="../embeddings/oleObject73.bin"/><Relationship Id="rId5" Type="http://schemas.openxmlformats.org/officeDocument/2006/relationships/image" Target="../media/image84.wmf"/><Relationship Id="rId4" Type="http://schemas.openxmlformats.org/officeDocument/2006/relationships/oleObject" Target="../embeddings/oleObject72.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89.wmf"/><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image" Target="../media/image86.wmf"/><Relationship Id="rId11" Type="http://schemas.openxmlformats.org/officeDocument/2006/relationships/oleObject" Target="../embeddings/oleObject78.bin"/><Relationship Id="rId5" Type="http://schemas.openxmlformats.org/officeDocument/2006/relationships/oleObject" Target="../embeddings/oleObject75.bin"/><Relationship Id="rId10" Type="http://schemas.openxmlformats.org/officeDocument/2006/relationships/image" Target="../media/image88.wmf"/><Relationship Id="rId4" Type="http://schemas.openxmlformats.org/officeDocument/2006/relationships/image" Target="../media/image85.wmf"/><Relationship Id="rId9" Type="http://schemas.openxmlformats.org/officeDocument/2006/relationships/oleObject" Target="../embeddings/oleObject77.bin"/><Relationship Id="rId14" Type="http://schemas.openxmlformats.org/officeDocument/2006/relationships/image" Target="../media/image90.wmf"/></Relationships>
</file>

<file path=ppt/slides/_rels/slide25.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85.bin"/><Relationship Id="rId18" Type="http://schemas.openxmlformats.org/officeDocument/2006/relationships/image" Target="../media/image97.wmf"/><Relationship Id="rId3" Type="http://schemas.openxmlformats.org/officeDocument/2006/relationships/oleObject" Target="../embeddings/oleObject80.bin"/><Relationship Id="rId21" Type="http://schemas.openxmlformats.org/officeDocument/2006/relationships/oleObject" Target="../embeddings/oleObject89.bin"/><Relationship Id="rId7" Type="http://schemas.openxmlformats.org/officeDocument/2006/relationships/oleObject" Target="../embeddings/oleObject82.bin"/><Relationship Id="rId12" Type="http://schemas.openxmlformats.org/officeDocument/2006/relationships/image" Target="../media/image90.wmf"/><Relationship Id="rId17" Type="http://schemas.openxmlformats.org/officeDocument/2006/relationships/oleObject" Target="../embeddings/oleObject87.bin"/><Relationship Id="rId2" Type="http://schemas.openxmlformats.org/officeDocument/2006/relationships/slideLayout" Target="../slideLayouts/slideLayout12.xml"/><Relationship Id="rId16" Type="http://schemas.openxmlformats.org/officeDocument/2006/relationships/image" Target="../media/image96.wmf"/><Relationship Id="rId20" Type="http://schemas.openxmlformats.org/officeDocument/2006/relationships/image" Target="../media/image98.wmf"/><Relationship Id="rId1" Type="http://schemas.openxmlformats.org/officeDocument/2006/relationships/vmlDrawing" Target="../drawings/vmlDrawing17.vml"/><Relationship Id="rId6" Type="http://schemas.openxmlformats.org/officeDocument/2006/relationships/image" Target="../media/image92.wmf"/><Relationship Id="rId11" Type="http://schemas.openxmlformats.org/officeDocument/2006/relationships/oleObject" Target="../embeddings/oleObject84.bin"/><Relationship Id="rId24" Type="http://schemas.openxmlformats.org/officeDocument/2006/relationships/image" Target="../media/image99.wmf"/><Relationship Id="rId5" Type="http://schemas.openxmlformats.org/officeDocument/2006/relationships/oleObject" Target="../embeddings/oleObject81.bin"/><Relationship Id="rId15" Type="http://schemas.openxmlformats.org/officeDocument/2006/relationships/oleObject" Target="../embeddings/oleObject86.bin"/><Relationship Id="rId23" Type="http://schemas.openxmlformats.org/officeDocument/2006/relationships/oleObject" Target="../embeddings/oleObject90.bin"/><Relationship Id="rId10" Type="http://schemas.openxmlformats.org/officeDocument/2006/relationships/image" Target="../media/image94.wmf"/><Relationship Id="rId19" Type="http://schemas.openxmlformats.org/officeDocument/2006/relationships/oleObject" Target="../embeddings/oleObject88.bin"/><Relationship Id="rId4" Type="http://schemas.openxmlformats.org/officeDocument/2006/relationships/image" Target="../media/image91.wmf"/><Relationship Id="rId9" Type="http://schemas.openxmlformats.org/officeDocument/2006/relationships/oleObject" Target="../embeddings/oleObject83.bin"/><Relationship Id="rId14" Type="http://schemas.openxmlformats.org/officeDocument/2006/relationships/image" Target="../media/image95.wmf"/><Relationship Id="rId22" Type="http://schemas.openxmlformats.org/officeDocument/2006/relationships/image" Target="../media/image23.wmf"/></Relationships>
</file>

<file path=ppt/slides/_rels/slide26.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96.bin"/><Relationship Id="rId3" Type="http://schemas.openxmlformats.org/officeDocument/2006/relationships/oleObject" Target="../embeddings/oleObject91.bin"/><Relationship Id="rId7" Type="http://schemas.openxmlformats.org/officeDocument/2006/relationships/oleObject" Target="../embeddings/oleObject93.bin"/><Relationship Id="rId12" Type="http://schemas.openxmlformats.org/officeDocument/2006/relationships/image" Target="../media/image89.wmf"/><Relationship Id="rId2" Type="http://schemas.openxmlformats.org/officeDocument/2006/relationships/slideLayout" Target="../slideLayouts/slideLayout12.xml"/><Relationship Id="rId16" Type="http://schemas.openxmlformats.org/officeDocument/2006/relationships/image" Target="../media/image102.wmf"/><Relationship Id="rId1" Type="http://schemas.openxmlformats.org/officeDocument/2006/relationships/vmlDrawing" Target="../drawings/vmlDrawing18.vml"/><Relationship Id="rId6" Type="http://schemas.openxmlformats.org/officeDocument/2006/relationships/image" Target="../media/image86.wmf"/><Relationship Id="rId11" Type="http://schemas.openxmlformats.org/officeDocument/2006/relationships/oleObject" Target="../embeddings/oleObject95.bin"/><Relationship Id="rId5" Type="http://schemas.openxmlformats.org/officeDocument/2006/relationships/oleObject" Target="../embeddings/oleObject92.bin"/><Relationship Id="rId15" Type="http://schemas.openxmlformats.org/officeDocument/2006/relationships/oleObject" Target="../embeddings/oleObject97.bin"/><Relationship Id="rId10" Type="http://schemas.openxmlformats.org/officeDocument/2006/relationships/image" Target="../media/image88.wmf"/><Relationship Id="rId4" Type="http://schemas.openxmlformats.org/officeDocument/2006/relationships/image" Target="../media/image100.wmf"/><Relationship Id="rId9" Type="http://schemas.openxmlformats.org/officeDocument/2006/relationships/oleObject" Target="../embeddings/oleObject94.bin"/><Relationship Id="rId14" Type="http://schemas.openxmlformats.org/officeDocument/2006/relationships/image" Target="../media/image90.wmf"/></Relationships>
</file>

<file path=ppt/slides/_rels/slide27.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104.wmf"/><Relationship Id="rId5" Type="http://schemas.openxmlformats.org/officeDocument/2006/relationships/oleObject" Target="../embeddings/oleObject99.bin"/><Relationship Id="rId4" Type="http://schemas.openxmlformats.org/officeDocument/2006/relationships/image" Target="../media/image103.wmf"/></Relationships>
</file>

<file path=ppt/slides/_rels/slide28.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10.wmf"/><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107.wmf"/><Relationship Id="rId11" Type="http://schemas.openxmlformats.org/officeDocument/2006/relationships/oleObject" Target="../embeddings/oleObject105.bin"/><Relationship Id="rId5" Type="http://schemas.openxmlformats.org/officeDocument/2006/relationships/oleObject" Target="../embeddings/oleObject102.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104.bin"/></Relationships>
</file>

<file path=ppt/slides/_rels/slide29.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111.bin"/><Relationship Id="rId18" Type="http://schemas.openxmlformats.org/officeDocument/2006/relationships/image" Target="../media/image118.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15.wmf"/><Relationship Id="rId17" Type="http://schemas.openxmlformats.org/officeDocument/2006/relationships/oleObject" Target="../embeddings/oleObject113.bin"/><Relationship Id="rId2" Type="http://schemas.openxmlformats.org/officeDocument/2006/relationships/slideLayout" Target="../slideLayouts/slideLayout12.xml"/><Relationship Id="rId16" Type="http://schemas.openxmlformats.org/officeDocument/2006/relationships/image" Target="../media/image117.wmf"/><Relationship Id="rId1" Type="http://schemas.openxmlformats.org/officeDocument/2006/relationships/vmlDrawing" Target="../drawings/vmlDrawing21.vml"/><Relationship Id="rId6" Type="http://schemas.openxmlformats.org/officeDocument/2006/relationships/image" Target="../media/image112.w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14.wmf"/><Relationship Id="rId4" Type="http://schemas.openxmlformats.org/officeDocument/2006/relationships/image" Target="../media/image111.wmf"/><Relationship Id="rId9" Type="http://schemas.openxmlformats.org/officeDocument/2006/relationships/oleObject" Target="../embeddings/oleObject109.bin"/><Relationship Id="rId14" Type="http://schemas.openxmlformats.org/officeDocument/2006/relationships/image" Target="../media/image116.w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oleObject" Target="../embeddings/oleObject119.bin"/><Relationship Id="rId18" Type="http://schemas.openxmlformats.org/officeDocument/2006/relationships/image" Target="../media/image126.emf"/><Relationship Id="rId26" Type="http://schemas.openxmlformats.org/officeDocument/2006/relationships/image" Target="../media/image130.emf"/><Relationship Id="rId3" Type="http://schemas.openxmlformats.org/officeDocument/2006/relationships/oleObject" Target="../embeddings/oleObject114.bin"/><Relationship Id="rId21" Type="http://schemas.openxmlformats.org/officeDocument/2006/relationships/oleObject" Target="../embeddings/oleObject123.bin"/><Relationship Id="rId7" Type="http://schemas.openxmlformats.org/officeDocument/2006/relationships/oleObject" Target="../embeddings/oleObject116.bin"/><Relationship Id="rId12" Type="http://schemas.openxmlformats.org/officeDocument/2006/relationships/image" Target="../media/image123.emf"/><Relationship Id="rId17" Type="http://schemas.openxmlformats.org/officeDocument/2006/relationships/oleObject" Target="../embeddings/oleObject121.bin"/><Relationship Id="rId25" Type="http://schemas.openxmlformats.org/officeDocument/2006/relationships/oleObject" Target="../embeddings/oleObject125.bin"/><Relationship Id="rId2" Type="http://schemas.openxmlformats.org/officeDocument/2006/relationships/slideLayout" Target="../slideLayouts/slideLayout11.xml"/><Relationship Id="rId16" Type="http://schemas.openxmlformats.org/officeDocument/2006/relationships/image" Target="../media/image125.emf"/><Relationship Id="rId20" Type="http://schemas.openxmlformats.org/officeDocument/2006/relationships/image" Target="../media/image127.emf"/><Relationship Id="rId1" Type="http://schemas.openxmlformats.org/officeDocument/2006/relationships/vmlDrawing" Target="../drawings/vmlDrawing22.vml"/><Relationship Id="rId6" Type="http://schemas.openxmlformats.org/officeDocument/2006/relationships/image" Target="../media/image120.emf"/><Relationship Id="rId11" Type="http://schemas.openxmlformats.org/officeDocument/2006/relationships/oleObject" Target="../embeddings/oleObject118.bin"/><Relationship Id="rId24" Type="http://schemas.openxmlformats.org/officeDocument/2006/relationships/image" Target="../media/image129.emf"/><Relationship Id="rId5" Type="http://schemas.openxmlformats.org/officeDocument/2006/relationships/oleObject" Target="../embeddings/oleObject115.bin"/><Relationship Id="rId15" Type="http://schemas.openxmlformats.org/officeDocument/2006/relationships/oleObject" Target="../embeddings/oleObject120.bin"/><Relationship Id="rId23" Type="http://schemas.openxmlformats.org/officeDocument/2006/relationships/oleObject" Target="../embeddings/oleObject124.bin"/><Relationship Id="rId10" Type="http://schemas.openxmlformats.org/officeDocument/2006/relationships/image" Target="../media/image122.emf"/><Relationship Id="rId19" Type="http://schemas.openxmlformats.org/officeDocument/2006/relationships/oleObject" Target="../embeddings/oleObject122.bin"/><Relationship Id="rId4" Type="http://schemas.openxmlformats.org/officeDocument/2006/relationships/image" Target="../media/image119.emf"/><Relationship Id="rId9" Type="http://schemas.openxmlformats.org/officeDocument/2006/relationships/oleObject" Target="../embeddings/oleObject117.bin"/><Relationship Id="rId14" Type="http://schemas.openxmlformats.org/officeDocument/2006/relationships/image" Target="../media/image124.emf"/><Relationship Id="rId22" Type="http://schemas.openxmlformats.org/officeDocument/2006/relationships/image" Target="../media/image128.emf"/></Relationships>
</file>

<file path=ppt/slides/_rels/slide31.xml.rels><?xml version="1.0" encoding="UTF-8" standalone="yes"?>
<Relationships xmlns="http://schemas.openxmlformats.org/package/2006/relationships"><Relationship Id="rId8" Type="http://schemas.openxmlformats.org/officeDocument/2006/relationships/image" Target="../media/image133.emf"/><Relationship Id="rId13" Type="http://schemas.openxmlformats.org/officeDocument/2006/relationships/oleObject" Target="../embeddings/oleObject131.bin"/><Relationship Id="rId18" Type="http://schemas.openxmlformats.org/officeDocument/2006/relationships/image" Target="../media/image138.emf"/><Relationship Id="rId26" Type="http://schemas.openxmlformats.org/officeDocument/2006/relationships/image" Target="../media/image142.wmf"/><Relationship Id="rId3" Type="http://schemas.openxmlformats.org/officeDocument/2006/relationships/oleObject" Target="../embeddings/oleObject126.bin"/><Relationship Id="rId21" Type="http://schemas.openxmlformats.org/officeDocument/2006/relationships/oleObject" Target="../embeddings/oleObject135.bin"/><Relationship Id="rId7" Type="http://schemas.openxmlformats.org/officeDocument/2006/relationships/oleObject" Target="../embeddings/oleObject128.bin"/><Relationship Id="rId12" Type="http://schemas.openxmlformats.org/officeDocument/2006/relationships/image" Target="../media/image135.wmf"/><Relationship Id="rId17" Type="http://schemas.openxmlformats.org/officeDocument/2006/relationships/oleObject" Target="../embeddings/oleObject133.bin"/><Relationship Id="rId25" Type="http://schemas.openxmlformats.org/officeDocument/2006/relationships/oleObject" Target="../embeddings/oleObject137.bin"/><Relationship Id="rId2" Type="http://schemas.openxmlformats.org/officeDocument/2006/relationships/slideLayout" Target="../slideLayouts/slideLayout11.xml"/><Relationship Id="rId16" Type="http://schemas.openxmlformats.org/officeDocument/2006/relationships/image" Target="../media/image137.wmf"/><Relationship Id="rId20" Type="http://schemas.openxmlformats.org/officeDocument/2006/relationships/image" Target="../media/image139.emf"/><Relationship Id="rId1" Type="http://schemas.openxmlformats.org/officeDocument/2006/relationships/vmlDrawing" Target="../drawings/vmlDrawing23.vml"/><Relationship Id="rId6" Type="http://schemas.openxmlformats.org/officeDocument/2006/relationships/image" Target="../media/image132.emf"/><Relationship Id="rId11" Type="http://schemas.openxmlformats.org/officeDocument/2006/relationships/oleObject" Target="../embeddings/oleObject130.bin"/><Relationship Id="rId24" Type="http://schemas.openxmlformats.org/officeDocument/2006/relationships/image" Target="../media/image141.wmf"/><Relationship Id="rId5" Type="http://schemas.openxmlformats.org/officeDocument/2006/relationships/oleObject" Target="../embeddings/oleObject127.bin"/><Relationship Id="rId15" Type="http://schemas.openxmlformats.org/officeDocument/2006/relationships/oleObject" Target="../embeddings/oleObject132.bin"/><Relationship Id="rId23" Type="http://schemas.openxmlformats.org/officeDocument/2006/relationships/oleObject" Target="../embeddings/oleObject136.bin"/><Relationship Id="rId28" Type="http://schemas.openxmlformats.org/officeDocument/2006/relationships/image" Target="../media/image143.wmf"/><Relationship Id="rId10" Type="http://schemas.openxmlformats.org/officeDocument/2006/relationships/image" Target="../media/image134.wmf"/><Relationship Id="rId19" Type="http://schemas.openxmlformats.org/officeDocument/2006/relationships/oleObject" Target="../embeddings/oleObject134.bin"/><Relationship Id="rId4" Type="http://schemas.openxmlformats.org/officeDocument/2006/relationships/image" Target="../media/image131.emf"/><Relationship Id="rId9" Type="http://schemas.openxmlformats.org/officeDocument/2006/relationships/oleObject" Target="../embeddings/oleObject129.bin"/><Relationship Id="rId14" Type="http://schemas.openxmlformats.org/officeDocument/2006/relationships/image" Target="../media/image136.wmf"/><Relationship Id="rId22" Type="http://schemas.openxmlformats.org/officeDocument/2006/relationships/image" Target="../media/image140.emf"/><Relationship Id="rId27" Type="http://schemas.openxmlformats.org/officeDocument/2006/relationships/oleObject" Target="../embeddings/oleObject138.bin"/></Relationships>
</file>

<file path=ppt/slides/_rels/slide32.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oleObject" Target="../embeddings/oleObject144.bin"/><Relationship Id="rId3" Type="http://schemas.openxmlformats.org/officeDocument/2006/relationships/oleObject" Target="../embeddings/oleObject139.bin"/><Relationship Id="rId7" Type="http://schemas.openxmlformats.org/officeDocument/2006/relationships/oleObject" Target="../embeddings/oleObject141.bin"/><Relationship Id="rId12" Type="http://schemas.openxmlformats.org/officeDocument/2006/relationships/image" Target="../media/image148.wmf"/><Relationship Id="rId2" Type="http://schemas.openxmlformats.org/officeDocument/2006/relationships/slideLayout" Target="../slideLayouts/slideLayout11.xml"/><Relationship Id="rId16" Type="http://schemas.openxmlformats.org/officeDocument/2006/relationships/image" Target="../media/image150.wmf"/><Relationship Id="rId1" Type="http://schemas.openxmlformats.org/officeDocument/2006/relationships/vmlDrawing" Target="../drawings/vmlDrawing24.vml"/><Relationship Id="rId6" Type="http://schemas.openxmlformats.org/officeDocument/2006/relationships/image" Target="../media/image145.wmf"/><Relationship Id="rId11" Type="http://schemas.openxmlformats.org/officeDocument/2006/relationships/oleObject" Target="../embeddings/oleObject143.bin"/><Relationship Id="rId5" Type="http://schemas.openxmlformats.org/officeDocument/2006/relationships/oleObject" Target="../embeddings/oleObject140.bin"/><Relationship Id="rId15" Type="http://schemas.openxmlformats.org/officeDocument/2006/relationships/oleObject" Target="../embeddings/oleObject145.bin"/><Relationship Id="rId10" Type="http://schemas.openxmlformats.org/officeDocument/2006/relationships/image" Target="../media/image147.wmf"/><Relationship Id="rId4" Type="http://schemas.openxmlformats.org/officeDocument/2006/relationships/image" Target="../media/image144.emf"/><Relationship Id="rId9" Type="http://schemas.openxmlformats.org/officeDocument/2006/relationships/oleObject" Target="../embeddings/oleObject142.bin"/><Relationship Id="rId14" Type="http://schemas.openxmlformats.org/officeDocument/2006/relationships/image" Target="../media/image14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6.jpeg"/><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155.png"/><Relationship Id="rId5" Type="http://schemas.openxmlformats.org/officeDocument/2006/relationships/image" Target="../media/image153.emf"/><Relationship Id="rId4" Type="http://schemas.openxmlformats.org/officeDocument/2006/relationships/oleObject" Target="../embeddings/oleObject146.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47.bin"/><Relationship Id="rId7" Type="http://schemas.openxmlformats.org/officeDocument/2006/relationships/image" Target="../media/image159.png"/><Relationship Id="rId2" Type="http://schemas.openxmlformats.org/officeDocument/2006/relationships/slideLayout" Target="../slideLayouts/slideLayout12.xml"/><Relationship Id="rId1" Type="http://schemas.openxmlformats.org/officeDocument/2006/relationships/vmlDrawing" Target="../drawings/vmlDrawing26.vml"/><Relationship Id="rId6" Type="http://schemas.openxmlformats.org/officeDocument/2006/relationships/image" Target="../media/image158.wmf"/><Relationship Id="rId5" Type="http://schemas.openxmlformats.org/officeDocument/2006/relationships/oleObject" Target="../embeddings/oleObject148.bin"/><Relationship Id="rId4" Type="http://schemas.openxmlformats.org/officeDocument/2006/relationships/image" Target="../media/image157.wmf"/></Relationships>
</file>

<file path=ppt/slides/_rels/slide37.xml.rels><?xml version="1.0" encoding="UTF-8" standalone="yes"?>
<Relationships xmlns="http://schemas.openxmlformats.org/package/2006/relationships"><Relationship Id="rId8" Type="http://schemas.openxmlformats.org/officeDocument/2006/relationships/image" Target="../media/image162.wmf"/><Relationship Id="rId13" Type="http://schemas.openxmlformats.org/officeDocument/2006/relationships/image" Target="../media/image165.png"/><Relationship Id="rId3" Type="http://schemas.openxmlformats.org/officeDocument/2006/relationships/oleObject" Target="../embeddings/oleObject149.bin"/><Relationship Id="rId7" Type="http://schemas.openxmlformats.org/officeDocument/2006/relationships/oleObject" Target="../embeddings/oleObject151.bin"/><Relationship Id="rId12" Type="http://schemas.openxmlformats.org/officeDocument/2006/relationships/image" Target="../media/image164.wmf"/><Relationship Id="rId2" Type="http://schemas.openxmlformats.org/officeDocument/2006/relationships/slideLayout" Target="../slideLayouts/slideLayout12.xml"/><Relationship Id="rId1" Type="http://schemas.openxmlformats.org/officeDocument/2006/relationships/vmlDrawing" Target="../drawings/vmlDrawing27.vml"/><Relationship Id="rId6" Type="http://schemas.openxmlformats.org/officeDocument/2006/relationships/image" Target="../media/image161.wmf"/><Relationship Id="rId11" Type="http://schemas.openxmlformats.org/officeDocument/2006/relationships/oleObject" Target="../embeddings/oleObject153.bin"/><Relationship Id="rId5" Type="http://schemas.openxmlformats.org/officeDocument/2006/relationships/oleObject" Target="../embeddings/oleObject150.bin"/><Relationship Id="rId10" Type="http://schemas.openxmlformats.org/officeDocument/2006/relationships/image" Target="../media/image163.wmf"/><Relationship Id="rId4" Type="http://schemas.openxmlformats.org/officeDocument/2006/relationships/image" Target="../media/image160.wmf"/><Relationship Id="rId9" Type="http://schemas.openxmlformats.org/officeDocument/2006/relationships/oleObject" Target="../embeddings/oleObject152.bin"/></Relationships>
</file>

<file path=ppt/slides/_rels/slide38.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image" Target="../media/image167.wmf"/><Relationship Id="rId5" Type="http://schemas.openxmlformats.org/officeDocument/2006/relationships/oleObject" Target="../embeddings/oleObject155.bin"/><Relationship Id="rId4" Type="http://schemas.openxmlformats.org/officeDocument/2006/relationships/image" Target="../media/image166.wmf"/><Relationship Id="rId9" Type="http://schemas.openxmlformats.org/officeDocument/2006/relationships/image" Target="../media/image165.png"/></Relationships>
</file>

<file path=ppt/slides/_rels/slide39.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oleObject" Target="../embeddings/oleObject162.bin"/><Relationship Id="rId18" Type="http://schemas.openxmlformats.org/officeDocument/2006/relationships/image" Target="../media/image176.wmf"/><Relationship Id="rId3" Type="http://schemas.openxmlformats.org/officeDocument/2006/relationships/oleObject" Target="../embeddings/oleObject157.bin"/><Relationship Id="rId21" Type="http://schemas.openxmlformats.org/officeDocument/2006/relationships/oleObject" Target="../embeddings/oleObject166.bin"/><Relationship Id="rId7" Type="http://schemas.openxmlformats.org/officeDocument/2006/relationships/oleObject" Target="../embeddings/oleObject159.bin"/><Relationship Id="rId12" Type="http://schemas.openxmlformats.org/officeDocument/2006/relationships/image" Target="../media/image173.wmf"/><Relationship Id="rId17" Type="http://schemas.openxmlformats.org/officeDocument/2006/relationships/oleObject" Target="../embeddings/oleObject164.bin"/><Relationship Id="rId2" Type="http://schemas.openxmlformats.org/officeDocument/2006/relationships/slideLayout" Target="../slideLayouts/slideLayout12.xml"/><Relationship Id="rId16" Type="http://schemas.openxmlformats.org/officeDocument/2006/relationships/image" Target="../media/image175.wmf"/><Relationship Id="rId20" Type="http://schemas.openxmlformats.org/officeDocument/2006/relationships/image" Target="../media/image177.wmf"/><Relationship Id="rId1" Type="http://schemas.openxmlformats.org/officeDocument/2006/relationships/vmlDrawing" Target="../drawings/vmlDrawing29.vml"/><Relationship Id="rId6" Type="http://schemas.openxmlformats.org/officeDocument/2006/relationships/image" Target="../media/image170.wmf"/><Relationship Id="rId11" Type="http://schemas.openxmlformats.org/officeDocument/2006/relationships/oleObject" Target="../embeddings/oleObject161.bin"/><Relationship Id="rId5" Type="http://schemas.openxmlformats.org/officeDocument/2006/relationships/oleObject" Target="../embeddings/oleObject158.bin"/><Relationship Id="rId15" Type="http://schemas.openxmlformats.org/officeDocument/2006/relationships/oleObject" Target="../embeddings/oleObject163.bin"/><Relationship Id="rId10" Type="http://schemas.openxmlformats.org/officeDocument/2006/relationships/image" Target="../media/image172.wmf"/><Relationship Id="rId19" Type="http://schemas.openxmlformats.org/officeDocument/2006/relationships/oleObject" Target="../embeddings/oleObject165.bin"/><Relationship Id="rId4" Type="http://schemas.openxmlformats.org/officeDocument/2006/relationships/image" Target="../media/image169.wmf"/><Relationship Id="rId9" Type="http://schemas.openxmlformats.org/officeDocument/2006/relationships/oleObject" Target="../embeddings/oleObject160.bin"/><Relationship Id="rId14" Type="http://schemas.openxmlformats.org/officeDocument/2006/relationships/image" Target="../media/image174.wmf"/><Relationship Id="rId22" Type="http://schemas.openxmlformats.org/officeDocument/2006/relationships/image" Target="../media/image17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oleObject" Target="../embeddings/oleObject172.bin"/><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image" Target="../media/image183.wmf"/><Relationship Id="rId2" Type="http://schemas.openxmlformats.org/officeDocument/2006/relationships/slideLayout" Target="../slideLayouts/slideLayout12.xml"/><Relationship Id="rId16" Type="http://schemas.openxmlformats.org/officeDocument/2006/relationships/image" Target="../media/image185.wmf"/><Relationship Id="rId1" Type="http://schemas.openxmlformats.org/officeDocument/2006/relationships/vmlDrawing" Target="../drawings/vmlDrawing30.vml"/><Relationship Id="rId6" Type="http://schemas.openxmlformats.org/officeDocument/2006/relationships/image" Target="../media/image180.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10" Type="http://schemas.openxmlformats.org/officeDocument/2006/relationships/image" Target="../media/image182.wmf"/><Relationship Id="rId4" Type="http://schemas.openxmlformats.org/officeDocument/2006/relationships/image" Target="../media/image179.wmf"/><Relationship Id="rId9" Type="http://schemas.openxmlformats.org/officeDocument/2006/relationships/oleObject" Target="../embeddings/oleObject170.bin"/><Relationship Id="rId14" Type="http://schemas.openxmlformats.org/officeDocument/2006/relationships/image" Target="../media/image184.wmf"/></Relationships>
</file>

<file path=ppt/slides/_rels/slide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190.wmf"/><Relationship Id="rId13" Type="http://schemas.openxmlformats.org/officeDocument/2006/relationships/oleObject" Target="../embeddings/oleObject179.bin"/><Relationship Id="rId18" Type="http://schemas.openxmlformats.org/officeDocument/2006/relationships/image" Target="../media/image195.wmf"/><Relationship Id="rId3" Type="http://schemas.openxmlformats.org/officeDocument/2006/relationships/oleObject" Target="../embeddings/oleObject174.bin"/><Relationship Id="rId7" Type="http://schemas.openxmlformats.org/officeDocument/2006/relationships/oleObject" Target="../embeddings/oleObject176.bin"/><Relationship Id="rId12" Type="http://schemas.openxmlformats.org/officeDocument/2006/relationships/image" Target="../media/image192.wmf"/><Relationship Id="rId17" Type="http://schemas.openxmlformats.org/officeDocument/2006/relationships/oleObject" Target="../embeddings/oleObject181.bin"/><Relationship Id="rId2" Type="http://schemas.openxmlformats.org/officeDocument/2006/relationships/slideLayout" Target="../slideLayouts/slideLayout12.xml"/><Relationship Id="rId16" Type="http://schemas.openxmlformats.org/officeDocument/2006/relationships/image" Target="../media/image194.wmf"/><Relationship Id="rId20" Type="http://schemas.openxmlformats.org/officeDocument/2006/relationships/image" Target="../media/image196.wmf"/><Relationship Id="rId1" Type="http://schemas.openxmlformats.org/officeDocument/2006/relationships/vmlDrawing" Target="../drawings/vmlDrawing31.vml"/><Relationship Id="rId6" Type="http://schemas.openxmlformats.org/officeDocument/2006/relationships/image" Target="../media/image189.wmf"/><Relationship Id="rId11" Type="http://schemas.openxmlformats.org/officeDocument/2006/relationships/oleObject" Target="../embeddings/oleObject178.bin"/><Relationship Id="rId5" Type="http://schemas.openxmlformats.org/officeDocument/2006/relationships/oleObject" Target="../embeddings/oleObject175.bin"/><Relationship Id="rId15" Type="http://schemas.openxmlformats.org/officeDocument/2006/relationships/oleObject" Target="../embeddings/oleObject180.bin"/><Relationship Id="rId10" Type="http://schemas.openxmlformats.org/officeDocument/2006/relationships/image" Target="../media/image191.wmf"/><Relationship Id="rId19" Type="http://schemas.openxmlformats.org/officeDocument/2006/relationships/oleObject" Target="../embeddings/oleObject182.bin"/><Relationship Id="rId4" Type="http://schemas.openxmlformats.org/officeDocument/2006/relationships/image" Target="../media/image188.wmf"/><Relationship Id="rId9" Type="http://schemas.openxmlformats.org/officeDocument/2006/relationships/oleObject" Target="../embeddings/oleObject177.bin"/><Relationship Id="rId14" Type="http://schemas.openxmlformats.org/officeDocument/2006/relationships/image" Target="../media/image193.wmf"/></Relationships>
</file>

<file path=ppt/slides/_rels/slide43.xml.rels><?xml version="1.0" encoding="UTF-8" standalone="yes"?>
<Relationships xmlns="http://schemas.openxmlformats.org/package/2006/relationships"><Relationship Id="rId8" Type="http://schemas.openxmlformats.org/officeDocument/2006/relationships/image" Target="../media/image199.wmf"/><Relationship Id="rId3" Type="http://schemas.openxmlformats.org/officeDocument/2006/relationships/oleObject" Target="../embeddings/oleObject183.bin"/><Relationship Id="rId7" Type="http://schemas.openxmlformats.org/officeDocument/2006/relationships/oleObject" Target="../embeddings/oleObject185.bin"/><Relationship Id="rId2" Type="http://schemas.openxmlformats.org/officeDocument/2006/relationships/slideLayout" Target="../slideLayouts/slideLayout12.xml"/><Relationship Id="rId1" Type="http://schemas.openxmlformats.org/officeDocument/2006/relationships/vmlDrawing" Target="../drawings/vmlDrawing32.vml"/><Relationship Id="rId6" Type="http://schemas.openxmlformats.org/officeDocument/2006/relationships/image" Target="../media/image198.wmf"/><Relationship Id="rId5" Type="http://schemas.openxmlformats.org/officeDocument/2006/relationships/oleObject" Target="../embeddings/oleObject184.bin"/><Relationship Id="rId10" Type="http://schemas.openxmlformats.org/officeDocument/2006/relationships/image" Target="../media/image200.wmf"/><Relationship Id="rId4" Type="http://schemas.openxmlformats.org/officeDocument/2006/relationships/image" Target="../media/image197.wmf"/><Relationship Id="rId9" Type="http://schemas.openxmlformats.org/officeDocument/2006/relationships/oleObject" Target="../embeddings/oleObject186.bin"/></Relationships>
</file>

<file path=ppt/slides/_rels/slide44.xml.rels><?xml version="1.0" encoding="UTF-8" standalone="yes"?>
<Relationships xmlns="http://schemas.openxmlformats.org/package/2006/relationships"><Relationship Id="rId8" Type="http://schemas.openxmlformats.org/officeDocument/2006/relationships/image" Target="../media/image203.wmf"/><Relationship Id="rId13" Type="http://schemas.openxmlformats.org/officeDocument/2006/relationships/image" Target="../media/image206.png"/><Relationship Id="rId3" Type="http://schemas.openxmlformats.org/officeDocument/2006/relationships/oleObject" Target="../embeddings/oleObject187.bin"/><Relationship Id="rId7" Type="http://schemas.openxmlformats.org/officeDocument/2006/relationships/oleObject" Target="../embeddings/oleObject189.bin"/><Relationship Id="rId12" Type="http://schemas.openxmlformats.org/officeDocument/2006/relationships/image" Target="../media/image205.wmf"/><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image" Target="../media/image202.wmf"/><Relationship Id="rId11" Type="http://schemas.openxmlformats.org/officeDocument/2006/relationships/oleObject" Target="../embeddings/oleObject191.bin"/><Relationship Id="rId5" Type="http://schemas.openxmlformats.org/officeDocument/2006/relationships/oleObject" Target="../embeddings/oleObject188.bin"/><Relationship Id="rId10" Type="http://schemas.openxmlformats.org/officeDocument/2006/relationships/image" Target="../media/image204.wmf"/><Relationship Id="rId4" Type="http://schemas.openxmlformats.org/officeDocument/2006/relationships/image" Target="../media/image201.wmf"/><Relationship Id="rId9" Type="http://schemas.openxmlformats.org/officeDocument/2006/relationships/oleObject" Target="../embeddings/oleObject190.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10.gif"/><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oleObject" Target="../embeddings/oleObject192.bin"/><Relationship Id="rId7" Type="http://schemas.openxmlformats.org/officeDocument/2006/relationships/oleObject" Target="../embeddings/oleObject194.bin"/><Relationship Id="rId2" Type="http://schemas.openxmlformats.org/officeDocument/2006/relationships/slideLayout" Target="../slideLayouts/slideLayout12.xml"/><Relationship Id="rId1" Type="http://schemas.openxmlformats.org/officeDocument/2006/relationships/vmlDrawing" Target="../drawings/vmlDrawing34.vml"/><Relationship Id="rId6" Type="http://schemas.openxmlformats.org/officeDocument/2006/relationships/image" Target="../media/image212.wmf"/><Relationship Id="rId11" Type="http://schemas.openxmlformats.org/officeDocument/2006/relationships/image" Target="../media/image215.png"/><Relationship Id="rId5" Type="http://schemas.openxmlformats.org/officeDocument/2006/relationships/oleObject" Target="../embeddings/oleObject193.bin"/><Relationship Id="rId10" Type="http://schemas.openxmlformats.org/officeDocument/2006/relationships/image" Target="../media/image214.wmf"/><Relationship Id="rId4" Type="http://schemas.openxmlformats.org/officeDocument/2006/relationships/image" Target="../media/image211.wmf"/><Relationship Id="rId9" Type="http://schemas.openxmlformats.org/officeDocument/2006/relationships/oleObject" Target="../embeddings/oleObject195.bin"/></Relationships>
</file>

<file path=ppt/slides/_rels/slide49.xml.rels><?xml version="1.0" encoding="UTF-8" standalone="yes"?>
<Relationships xmlns="http://schemas.openxmlformats.org/package/2006/relationships"><Relationship Id="rId8" Type="http://schemas.openxmlformats.org/officeDocument/2006/relationships/image" Target="../media/image216.wmf"/><Relationship Id="rId13" Type="http://schemas.openxmlformats.org/officeDocument/2006/relationships/oleObject" Target="../embeddings/oleObject201.bin"/><Relationship Id="rId18" Type="http://schemas.openxmlformats.org/officeDocument/2006/relationships/image" Target="../media/image220.wmf"/><Relationship Id="rId26" Type="http://schemas.openxmlformats.org/officeDocument/2006/relationships/image" Target="../media/image224.wmf"/><Relationship Id="rId3" Type="http://schemas.openxmlformats.org/officeDocument/2006/relationships/oleObject" Target="../embeddings/oleObject196.bin"/><Relationship Id="rId21" Type="http://schemas.openxmlformats.org/officeDocument/2006/relationships/oleObject" Target="../embeddings/oleObject205.bin"/><Relationship Id="rId7" Type="http://schemas.openxmlformats.org/officeDocument/2006/relationships/oleObject" Target="../embeddings/oleObject198.bin"/><Relationship Id="rId12" Type="http://schemas.openxmlformats.org/officeDocument/2006/relationships/image" Target="../media/image217.wmf"/><Relationship Id="rId17" Type="http://schemas.openxmlformats.org/officeDocument/2006/relationships/oleObject" Target="../embeddings/oleObject203.bin"/><Relationship Id="rId25" Type="http://schemas.openxmlformats.org/officeDocument/2006/relationships/oleObject" Target="../embeddings/oleObject207.bin"/><Relationship Id="rId2" Type="http://schemas.openxmlformats.org/officeDocument/2006/relationships/slideLayout" Target="../slideLayouts/slideLayout12.xml"/><Relationship Id="rId16" Type="http://schemas.openxmlformats.org/officeDocument/2006/relationships/image" Target="../media/image219.wmf"/><Relationship Id="rId20" Type="http://schemas.openxmlformats.org/officeDocument/2006/relationships/image" Target="../media/image221.wmf"/><Relationship Id="rId1" Type="http://schemas.openxmlformats.org/officeDocument/2006/relationships/vmlDrawing" Target="../drawings/vmlDrawing35.vml"/><Relationship Id="rId6" Type="http://schemas.openxmlformats.org/officeDocument/2006/relationships/image" Target="../media/image213.wmf"/><Relationship Id="rId11" Type="http://schemas.openxmlformats.org/officeDocument/2006/relationships/oleObject" Target="../embeddings/oleObject200.bin"/><Relationship Id="rId24" Type="http://schemas.openxmlformats.org/officeDocument/2006/relationships/image" Target="../media/image223.wmf"/><Relationship Id="rId5" Type="http://schemas.openxmlformats.org/officeDocument/2006/relationships/oleObject" Target="../embeddings/oleObject197.bin"/><Relationship Id="rId15" Type="http://schemas.openxmlformats.org/officeDocument/2006/relationships/oleObject" Target="../embeddings/oleObject202.bin"/><Relationship Id="rId23" Type="http://schemas.openxmlformats.org/officeDocument/2006/relationships/oleObject" Target="../embeddings/oleObject206.bin"/><Relationship Id="rId10" Type="http://schemas.openxmlformats.org/officeDocument/2006/relationships/image" Target="../media/image214.wmf"/><Relationship Id="rId19" Type="http://schemas.openxmlformats.org/officeDocument/2006/relationships/oleObject" Target="../embeddings/oleObject204.bin"/><Relationship Id="rId4" Type="http://schemas.openxmlformats.org/officeDocument/2006/relationships/image" Target="../media/image212.wmf"/><Relationship Id="rId9" Type="http://schemas.openxmlformats.org/officeDocument/2006/relationships/oleObject" Target="../embeddings/oleObject199.bin"/><Relationship Id="rId14" Type="http://schemas.openxmlformats.org/officeDocument/2006/relationships/image" Target="../media/image218.wmf"/><Relationship Id="rId22" Type="http://schemas.openxmlformats.org/officeDocument/2006/relationships/image" Target="../media/image222.wmf"/></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oleObject" Target="../embeddings/oleObject1.bin"/><Relationship Id="rId7"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2.bin"/><Relationship Id="rId10" Type="http://schemas.openxmlformats.org/officeDocument/2006/relationships/image" Target="../media/image18.jpeg"/><Relationship Id="rId4" Type="http://schemas.openxmlformats.org/officeDocument/2006/relationships/image" Target="../media/image13.emf"/><Relationship Id="rId9" Type="http://schemas.openxmlformats.org/officeDocument/2006/relationships/image" Target="../media/image17.jpeg"/></Relationships>
</file>

<file path=ppt/slides/_rels/slide50.xml.rels><?xml version="1.0" encoding="UTF-8" standalone="yes"?>
<Relationships xmlns="http://schemas.openxmlformats.org/package/2006/relationships"><Relationship Id="rId8" Type="http://schemas.openxmlformats.org/officeDocument/2006/relationships/image" Target="../media/image227.wmf"/><Relationship Id="rId13" Type="http://schemas.openxmlformats.org/officeDocument/2006/relationships/oleObject" Target="../embeddings/oleObject213.bin"/><Relationship Id="rId18" Type="http://schemas.openxmlformats.org/officeDocument/2006/relationships/image" Target="../media/image232.wmf"/><Relationship Id="rId3" Type="http://schemas.openxmlformats.org/officeDocument/2006/relationships/oleObject" Target="../embeddings/oleObject208.bin"/><Relationship Id="rId7" Type="http://schemas.openxmlformats.org/officeDocument/2006/relationships/oleObject" Target="../embeddings/oleObject210.bin"/><Relationship Id="rId12" Type="http://schemas.openxmlformats.org/officeDocument/2006/relationships/image" Target="../media/image229.wmf"/><Relationship Id="rId17" Type="http://schemas.openxmlformats.org/officeDocument/2006/relationships/oleObject" Target="../embeddings/oleObject215.bin"/><Relationship Id="rId2" Type="http://schemas.openxmlformats.org/officeDocument/2006/relationships/slideLayout" Target="../slideLayouts/slideLayout12.xml"/><Relationship Id="rId16" Type="http://schemas.openxmlformats.org/officeDocument/2006/relationships/image" Target="../media/image231.wmf"/><Relationship Id="rId1" Type="http://schemas.openxmlformats.org/officeDocument/2006/relationships/vmlDrawing" Target="../drawings/vmlDrawing36.vml"/><Relationship Id="rId6" Type="http://schemas.openxmlformats.org/officeDocument/2006/relationships/image" Target="../media/image226.wmf"/><Relationship Id="rId11" Type="http://schemas.openxmlformats.org/officeDocument/2006/relationships/oleObject" Target="../embeddings/oleObject212.bin"/><Relationship Id="rId5" Type="http://schemas.openxmlformats.org/officeDocument/2006/relationships/oleObject" Target="../embeddings/oleObject209.bin"/><Relationship Id="rId15" Type="http://schemas.openxmlformats.org/officeDocument/2006/relationships/oleObject" Target="../embeddings/oleObject214.bin"/><Relationship Id="rId10" Type="http://schemas.openxmlformats.org/officeDocument/2006/relationships/image" Target="../media/image228.wmf"/><Relationship Id="rId4" Type="http://schemas.openxmlformats.org/officeDocument/2006/relationships/image" Target="../media/image225.wmf"/><Relationship Id="rId9" Type="http://schemas.openxmlformats.org/officeDocument/2006/relationships/oleObject" Target="../embeddings/oleObject211.bin"/><Relationship Id="rId14" Type="http://schemas.openxmlformats.org/officeDocument/2006/relationships/image" Target="../media/image230.wmf"/></Relationships>
</file>

<file path=ppt/slides/_rels/slide51.xml.rels><?xml version="1.0" encoding="UTF-8" standalone="yes"?>
<Relationships xmlns="http://schemas.openxmlformats.org/package/2006/relationships"><Relationship Id="rId8" Type="http://schemas.openxmlformats.org/officeDocument/2006/relationships/image" Target="../media/image235.wmf"/><Relationship Id="rId13" Type="http://schemas.openxmlformats.org/officeDocument/2006/relationships/oleObject" Target="../embeddings/oleObject221.bin"/><Relationship Id="rId3" Type="http://schemas.openxmlformats.org/officeDocument/2006/relationships/oleObject" Target="../embeddings/oleObject216.bin"/><Relationship Id="rId7" Type="http://schemas.openxmlformats.org/officeDocument/2006/relationships/oleObject" Target="../embeddings/oleObject218.bin"/><Relationship Id="rId12" Type="http://schemas.openxmlformats.org/officeDocument/2006/relationships/image" Target="../media/image237.wmf"/><Relationship Id="rId2" Type="http://schemas.openxmlformats.org/officeDocument/2006/relationships/slideLayout" Target="../slideLayouts/slideLayout12.xml"/><Relationship Id="rId1" Type="http://schemas.openxmlformats.org/officeDocument/2006/relationships/vmlDrawing" Target="../drawings/vmlDrawing37.vml"/><Relationship Id="rId6" Type="http://schemas.openxmlformats.org/officeDocument/2006/relationships/image" Target="../media/image234.wmf"/><Relationship Id="rId11" Type="http://schemas.openxmlformats.org/officeDocument/2006/relationships/oleObject" Target="../embeddings/oleObject220.bin"/><Relationship Id="rId5" Type="http://schemas.openxmlformats.org/officeDocument/2006/relationships/oleObject" Target="../embeddings/oleObject217.bin"/><Relationship Id="rId10" Type="http://schemas.openxmlformats.org/officeDocument/2006/relationships/image" Target="../media/image236.wmf"/><Relationship Id="rId4" Type="http://schemas.openxmlformats.org/officeDocument/2006/relationships/image" Target="../media/image233.wmf"/><Relationship Id="rId9" Type="http://schemas.openxmlformats.org/officeDocument/2006/relationships/oleObject" Target="../embeddings/oleObject219.bin"/><Relationship Id="rId14" Type="http://schemas.openxmlformats.org/officeDocument/2006/relationships/image" Target="../media/image238.wmf"/></Relationships>
</file>

<file path=ppt/slides/_rels/slide52.xml.rels><?xml version="1.0" encoding="UTF-8" standalone="yes"?>
<Relationships xmlns="http://schemas.openxmlformats.org/package/2006/relationships"><Relationship Id="rId8" Type="http://schemas.openxmlformats.org/officeDocument/2006/relationships/image" Target="../media/image241.wmf"/><Relationship Id="rId13" Type="http://schemas.openxmlformats.org/officeDocument/2006/relationships/image" Target="../media/image243.png"/><Relationship Id="rId3" Type="http://schemas.openxmlformats.org/officeDocument/2006/relationships/oleObject" Target="../embeddings/oleObject222.bin"/><Relationship Id="rId7" Type="http://schemas.openxmlformats.org/officeDocument/2006/relationships/oleObject" Target="../embeddings/oleObject224.bin"/><Relationship Id="rId12" Type="http://schemas.openxmlformats.org/officeDocument/2006/relationships/image" Target="../media/image220.wmf"/><Relationship Id="rId2" Type="http://schemas.openxmlformats.org/officeDocument/2006/relationships/slideLayout" Target="../slideLayouts/slideLayout12.xml"/><Relationship Id="rId1" Type="http://schemas.openxmlformats.org/officeDocument/2006/relationships/vmlDrawing" Target="../drawings/vmlDrawing38.vml"/><Relationship Id="rId6" Type="http://schemas.openxmlformats.org/officeDocument/2006/relationships/image" Target="../media/image240.wmf"/><Relationship Id="rId11" Type="http://schemas.openxmlformats.org/officeDocument/2006/relationships/oleObject" Target="../embeddings/oleObject203.bin"/><Relationship Id="rId5" Type="http://schemas.openxmlformats.org/officeDocument/2006/relationships/oleObject" Target="../embeddings/oleObject223.bin"/><Relationship Id="rId10" Type="http://schemas.openxmlformats.org/officeDocument/2006/relationships/image" Target="../media/image242.wmf"/><Relationship Id="rId4" Type="http://schemas.openxmlformats.org/officeDocument/2006/relationships/image" Target="../media/image239.wmf"/><Relationship Id="rId9" Type="http://schemas.openxmlformats.org/officeDocument/2006/relationships/oleObject" Target="../embeddings/oleObject225.bin"/><Relationship Id="rId14" Type="http://schemas.openxmlformats.org/officeDocument/2006/relationships/image" Target="../media/image244.png"/></Relationships>
</file>

<file path=ppt/slides/_rels/slide5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image" Target="../media/image252.png"/><Relationship Id="rId3" Type="http://schemas.openxmlformats.org/officeDocument/2006/relationships/oleObject" Target="../embeddings/oleObject226.bin"/><Relationship Id="rId7" Type="http://schemas.openxmlformats.org/officeDocument/2006/relationships/oleObject" Target="../embeddings/oleObject228.bin"/><Relationship Id="rId12" Type="http://schemas.openxmlformats.org/officeDocument/2006/relationships/image" Target="../media/image251.wmf"/><Relationship Id="rId2" Type="http://schemas.openxmlformats.org/officeDocument/2006/relationships/slideLayout" Target="../slideLayouts/slideLayout12.xml"/><Relationship Id="rId1" Type="http://schemas.openxmlformats.org/officeDocument/2006/relationships/vmlDrawing" Target="../drawings/vmlDrawing39.vml"/><Relationship Id="rId6" Type="http://schemas.openxmlformats.org/officeDocument/2006/relationships/image" Target="../media/image248.wmf"/><Relationship Id="rId11" Type="http://schemas.openxmlformats.org/officeDocument/2006/relationships/oleObject" Target="../embeddings/oleObject230.bin"/><Relationship Id="rId5" Type="http://schemas.openxmlformats.org/officeDocument/2006/relationships/oleObject" Target="../embeddings/oleObject227.bin"/><Relationship Id="rId10" Type="http://schemas.openxmlformats.org/officeDocument/2006/relationships/image" Target="../media/image250.wmf"/><Relationship Id="rId4" Type="http://schemas.openxmlformats.org/officeDocument/2006/relationships/image" Target="../media/image247.wmf"/><Relationship Id="rId9" Type="http://schemas.openxmlformats.org/officeDocument/2006/relationships/oleObject" Target="../embeddings/oleObject229.bin"/></Relationships>
</file>

<file path=ppt/slides/_rels/slide55.xml.rels><?xml version="1.0" encoding="UTF-8" standalone="yes"?>
<Relationships xmlns="http://schemas.openxmlformats.org/package/2006/relationships"><Relationship Id="rId8" Type="http://schemas.openxmlformats.org/officeDocument/2006/relationships/image" Target="../media/image255.wmf"/><Relationship Id="rId13" Type="http://schemas.openxmlformats.org/officeDocument/2006/relationships/oleObject" Target="../embeddings/oleObject236.bin"/><Relationship Id="rId18" Type="http://schemas.openxmlformats.org/officeDocument/2006/relationships/image" Target="../media/image260.wmf"/><Relationship Id="rId3" Type="http://schemas.openxmlformats.org/officeDocument/2006/relationships/oleObject" Target="../embeddings/oleObject231.bin"/><Relationship Id="rId7" Type="http://schemas.openxmlformats.org/officeDocument/2006/relationships/oleObject" Target="../embeddings/oleObject233.bin"/><Relationship Id="rId12" Type="http://schemas.openxmlformats.org/officeDocument/2006/relationships/image" Target="../media/image257.wmf"/><Relationship Id="rId17" Type="http://schemas.openxmlformats.org/officeDocument/2006/relationships/oleObject" Target="../embeddings/oleObject238.bin"/><Relationship Id="rId2" Type="http://schemas.openxmlformats.org/officeDocument/2006/relationships/slideLayout" Target="../slideLayouts/slideLayout12.xml"/><Relationship Id="rId16" Type="http://schemas.openxmlformats.org/officeDocument/2006/relationships/image" Target="../media/image259.wmf"/><Relationship Id="rId1" Type="http://schemas.openxmlformats.org/officeDocument/2006/relationships/vmlDrawing" Target="../drawings/vmlDrawing40.vml"/><Relationship Id="rId6" Type="http://schemas.openxmlformats.org/officeDocument/2006/relationships/image" Target="../media/image254.wmf"/><Relationship Id="rId11" Type="http://schemas.openxmlformats.org/officeDocument/2006/relationships/oleObject" Target="../embeddings/oleObject235.bin"/><Relationship Id="rId5" Type="http://schemas.openxmlformats.org/officeDocument/2006/relationships/oleObject" Target="../embeddings/oleObject232.bin"/><Relationship Id="rId15" Type="http://schemas.openxmlformats.org/officeDocument/2006/relationships/oleObject" Target="../embeddings/oleObject237.bin"/><Relationship Id="rId10" Type="http://schemas.openxmlformats.org/officeDocument/2006/relationships/image" Target="../media/image256.wmf"/><Relationship Id="rId4" Type="http://schemas.openxmlformats.org/officeDocument/2006/relationships/image" Target="../media/image253.wmf"/><Relationship Id="rId9" Type="http://schemas.openxmlformats.org/officeDocument/2006/relationships/oleObject" Target="../embeddings/oleObject234.bin"/><Relationship Id="rId14" Type="http://schemas.openxmlformats.org/officeDocument/2006/relationships/image" Target="../media/image258.wmf"/></Relationships>
</file>

<file path=ppt/slides/_rels/slide56.x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image" Target="../media/image261.png"/><Relationship Id="rId1" Type="http://schemas.openxmlformats.org/officeDocument/2006/relationships/slideLayout" Target="../slideLayouts/slideLayout12.xml"/><Relationship Id="rId4" Type="http://schemas.openxmlformats.org/officeDocument/2006/relationships/image" Target="../media/image263.emf"/></Relationships>
</file>

<file path=ppt/slides/_rels/slide57.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image" Target="../media/image268.png"/><Relationship Id="rId7" Type="http://schemas.openxmlformats.org/officeDocument/2006/relationships/image" Target="../media/image266.wmf"/><Relationship Id="rId2" Type="http://schemas.openxmlformats.org/officeDocument/2006/relationships/slideLayout" Target="../slideLayouts/slideLayout12.xml"/><Relationship Id="rId1" Type="http://schemas.openxmlformats.org/officeDocument/2006/relationships/vmlDrawing" Target="../drawings/vmlDrawing41.vml"/><Relationship Id="rId6" Type="http://schemas.openxmlformats.org/officeDocument/2006/relationships/oleObject" Target="../embeddings/oleObject240.bin"/><Relationship Id="rId11" Type="http://schemas.openxmlformats.org/officeDocument/2006/relationships/image" Target="../media/image263.emf"/><Relationship Id="rId5" Type="http://schemas.openxmlformats.org/officeDocument/2006/relationships/image" Target="../media/image265.wmf"/><Relationship Id="rId10" Type="http://schemas.openxmlformats.org/officeDocument/2006/relationships/image" Target="../media/image269.png"/><Relationship Id="rId4" Type="http://schemas.openxmlformats.org/officeDocument/2006/relationships/oleObject" Target="../embeddings/oleObject239.bin"/><Relationship Id="rId9" Type="http://schemas.openxmlformats.org/officeDocument/2006/relationships/image" Target="../media/image26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slideLayout" Target="../slideLayouts/slideLayout12.xml"/><Relationship Id="rId4" Type="http://schemas.openxmlformats.org/officeDocument/2006/relationships/image" Target="../media/image272.png"/></Relationships>
</file>

<file path=ppt/slides/_rels/slide61.xml.rels><?xml version="1.0" encoding="UTF-8" standalone="yes"?>
<Relationships xmlns="http://schemas.openxmlformats.org/package/2006/relationships"><Relationship Id="rId8" Type="http://schemas.openxmlformats.org/officeDocument/2006/relationships/image" Target="../media/image275.wmf"/><Relationship Id="rId13" Type="http://schemas.openxmlformats.org/officeDocument/2006/relationships/image" Target="../media/image277.wmf"/><Relationship Id="rId3" Type="http://schemas.openxmlformats.org/officeDocument/2006/relationships/oleObject" Target="../embeddings/oleObject242.bin"/><Relationship Id="rId7" Type="http://schemas.openxmlformats.org/officeDocument/2006/relationships/oleObject" Target="../embeddings/oleObject244.bin"/><Relationship Id="rId12" Type="http://schemas.openxmlformats.org/officeDocument/2006/relationships/oleObject" Target="../embeddings/oleObject247.bin"/><Relationship Id="rId2" Type="http://schemas.openxmlformats.org/officeDocument/2006/relationships/slideLayout" Target="../slideLayouts/slideLayout12.xml"/><Relationship Id="rId1" Type="http://schemas.openxmlformats.org/officeDocument/2006/relationships/vmlDrawing" Target="../drawings/vmlDrawing42.vml"/><Relationship Id="rId6" Type="http://schemas.openxmlformats.org/officeDocument/2006/relationships/image" Target="../media/image274.wmf"/><Relationship Id="rId11" Type="http://schemas.openxmlformats.org/officeDocument/2006/relationships/image" Target="../media/image276.wmf"/><Relationship Id="rId5" Type="http://schemas.openxmlformats.org/officeDocument/2006/relationships/oleObject" Target="../embeddings/oleObject243.bin"/><Relationship Id="rId10" Type="http://schemas.openxmlformats.org/officeDocument/2006/relationships/oleObject" Target="../embeddings/oleObject246.bin"/><Relationship Id="rId4" Type="http://schemas.openxmlformats.org/officeDocument/2006/relationships/image" Target="../media/image273.wmf"/><Relationship Id="rId9" Type="http://schemas.openxmlformats.org/officeDocument/2006/relationships/oleObject" Target="../embeddings/oleObject245.bin"/><Relationship Id="rId14" Type="http://schemas.openxmlformats.org/officeDocument/2006/relationships/image" Target="../media/image278.png"/></Relationships>
</file>

<file path=ppt/slides/_rels/slide62.xml.rels><?xml version="1.0" encoding="UTF-8" standalone="yes"?>
<Relationships xmlns="http://schemas.openxmlformats.org/package/2006/relationships"><Relationship Id="rId8" Type="http://schemas.openxmlformats.org/officeDocument/2006/relationships/image" Target="../media/image281.wmf"/><Relationship Id="rId13" Type="http://schemas.openxmlformats.org/officeDocument/2006/relationships/oleObject" Target="../embeddings/oleObject253.bin"/><Relationship Id="rId18" Type="http://schemas.openxmlformats.org/officeDocument/2006/relationships/oleObject" Target="../embeddings/oleObject256.bin"/><Relationship Id="rId3" Type="http://schemas.openxmlformats.org/officeDocument/2006/relationships/oleObject" Target="../embeddings/oleObject248.bin"/><Relationship Id="rId21" Type="http://schemas.openxmlformats.org/officeDocument/2006/relationships/image" Target="../media/image277.wmf"/><Relationship Id="rId7" Type="http://schemas.openxmlformats.org/officeDocument/2006/relationships/oleObject" Target="../embeddings/oleObject250.bin"/><Relationship Id="rId12" Type="http://schemas.openxmlformats.org/officeDocument/2006/relationships/image" Target="../media/image273.wmf"/><Relationship Id="rId17" Type="http://schemas.openxmlformats.org/officeDocument/2006/relationships/oleObject" Target="../embeddings/oleObject255.bin"/><Relationship Id="rId2" Type="http://schemas.openxmlformats.org/officeDocument/2006/relationships/slideLayout" Target="../slideLayouts/slideLayout12.xml"/><Relationship Id="rId16" Type="http://schemas.openxmlformats.org/officeDocument/2006/relationships/image" Target="../media/image275.wmf"/><Relationship Id="rId20" Type="http://schemas.openxmlformats.org/officeDocument/2006/relationships/oleObject" Target="../embeddings/oleObject257.bin"/><Relationship Id="rId1" Type="http://schemas.openxmlformats.org/officeDocument/2006/relationships/vmlDrawing" Target="../drawings/vmlDrawing43.vml"/><Relationship Id="rId6" Type="http://schemas.openxmlformats.org/officeDocument/2006/relationships/image" Target="../media/image280.wmf"/><Relationship Id="rId11" Type="http://schemas.openxmlformats.org/officeDocument/2006/relationships/oleObject" Target="../embeddings/oleObject252.bin"/><Relationship Id="rId24" Type="http://schemas.openxmlformats.org/officeDocument/2006/relationships/image" Target="../media/image271.emf"/><Relationship Id="rId5" Type="http://schemas.openxmlformats.org/officeDocument/2006/relationships/oleObject" Target="../embeddings/oleObject249.bin"/><Relationship Id="rId15" Type="http://schemas.openxmlformats.org/officeDocument/2006/relationships/oleObject" Target="../embeddings/oleObject254.bin"/><Relationship Id="rId23" Type="http://schemas.openxmlformats.org/officeDocument/2006/relationships/image" Target="../media/image270.emf"/><Relationship Id="rId10" Type="http://schemas.openxmlformats.org/officeDocument/2006/relationships/image" Target="../media/image282.wmf"/><Relationship Id="rId19" Type="http://schemas.openxmlformats.org/officeDocument/2006/relationships/image" Target="../media/image276.wmf"/><Relationship Id="rId4" Type="http://schemas.openxmlformats.org/officeDocument/2006/relationships/image" Target="../media/image279.wmf"/><Relationship Id="rId9" Type="http://schemas.openxmlformats.org/officeDocument/2006/relationships/oleObject" Target="../embeddings/oleObject251.bin"/><Relationship Id="rId14" Type="http://schemas.openxmlformats.org/officeDocument/2006/relationships/image" Target="../media/image274.wmf"/><Relationship Id="rId22" Type="http://schemas.openxmlformats.org/officeDocument/2006/relationships/image" Target="../media/image263.emf"/></Relationships>
</file>

<file path=ppt/slides/_rels/slide6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3.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6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2.xml"/><Relationship Id="rId4" Type="http://schemas.openxmlformats.org/officeDocument/2006/relationships/image" Target="../media/image2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4.bin"/><Relationship Id="rId4" Type="http://schemas.openxmlformats.org/officeDocument/2006/relationships/image" Target="../media/image19.wmf"/></Relationships>
</file>

<file path=ppt/slides/_rels/slide8.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2.emf"/><Relationship Id="rId5" Type="http://schemas.openxmlformats.org/officeDocument/2006/relationships/oleObject" Target="../embeddings/oleObject6.bin"/><Relationship Id="rId4" Type="http://schemas.openxmlformats.org/officeDocument/2006/relationships/image" Target="../media/image21.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2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副标题 5">
            <a:extLst>
              <a:ext uri="{FF2B5EF4-FFF2-40B4-BE49-F238E27FC236}">
                <a16:creationId xmlns:a16="http://schemas.microsoft.com/office/drawing/2014/main" id="{FC2810A8-7DD4-42DB-8097-8F673252E690}"/>
              </a:ext>
            </a:extLst>
          </p:cNvPr>
          <p:cNvSpPr>
            <a:spLocks noGrp="1"/>
          </p:cNvSpPr>
          <p:nvPr>
            <p:ph type="subTitle" sz="quarter" idx="1"/>
          </p:nvPr>
        </p:nvSpPr>
        <p:spPr>
          <a:xfrm>
            <a:off x="1371600" y="4500563"/>
            <a:ext cx="6400800" cy="428625"/>
          </a:xfrm>
        </p:spPr>
        <p:txBody>
          <a:bodyPr/>
          <a:lstStyle/>
          <a:p>
            <a:pPr eaLnBrk="1" hangingPunct="1"/>
            <a:endParaRPr lang="zh-CN" altLang="en-US"/>
          </a:p>
        </p:txBody>
      </p:sp>
      <p:sp>
        <p:nvSpPr>
          <p:cNvPr id="7171" name="Rectangle 2">
            <a:extLst>
              <a:ext uri="{FF2B5EF4-FFF2-40B4-BE49-F238E27FC236}">
                <a16:creationId xmlns:a16="http://schemas.microsoft.com/office/drawing/2014/main" id="{D82F19ED-2D58-4C6D-8FCC-4E0435BC6DB9}"/>
              </a:ext>
            </a:extLst>
          </p:cNvPr>
          <p:cNvSpPr>
            <a:spLocks noGrp="1" noChangeArrowheads="1"/>
          </p:cNvSpPr>
          <p:nvPr>
            <p:ph type="ctrTitle"/>
          </p:nvPr>
        </p:nvSpPr>
        <p:spPr>
          <a:xfrm>
            <a:off x="573088" y="609600"/>
            <a:ext cx="7961312" cy="1336675"/>
          </a:xfrm>
        </p:spPr>
        <p:txBody>
          <a:bodyPr/>
          <a:lstStyle/>
          <a:p>
            <a:pPr eaLnBrk="1" hangingPunct="1">
              <a:lnSpc>
                <a:spcPts val="4000"/>
              </a:lnSpc>
            </a:pPr>
            <a:r>
              <a:rPr lang="zh-CN" altLang="en-US" sz="4400"/>
              <a:t>空气动力学基础</a:t>
            </a:r>
            <a:endParaRPr lang="ko-KR" altLang="en-US" sz="4400">
              <a:ea typeface="Gulim" panose="020B0600000101010101" pitchFamily="34" charset="-127"/>
            </a:endParaRPr>
          </a:p>
        </p:txBody>
      </p:sp>
      <p:sp>
        <p:nvSpPr>
          <p:cNvPr id="7172" name="矩形 4">
            <a:extLst>
              <a:ext uri="{FF2B5EF4-FFF2-40B4-BE49-F238E27FC236}">
                <a16:creationId xmlns:a16="http://schemas.microsoft.com/office/drawing/2014/main" id="{B137FEEC-01B1-4C5E-8ABB-37193A1A1259}"/>
              </a:ext>
            </a:extLst>
          </p:cNvPr>
          <p:cNvSpPr>
            <a:spLocks noChangeArrowheads="1"/>
          </p:cNvSpPr>
          <p:nvPr/>
        </p:nvSpPr>
        <p:spPr bwMode="auto">
          <a:xfrm>
            <a:off x="2287588" y="5957888"/>
            <a:ext cx="510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ea typeface="宋体" panose="02010600030101010101" pitchFamily="2" charset="-122"/>
              </a:defRPr>
            </a:lvl9pPr>
          </a:lstStyle>
          <a:p>
            <a:pPr algn="ctr">
              <a:spcBef>
                <a:spcPts val="1000"/>
              </a:spcBef>
              <a:buClrTx/>
              <a:buSzTx/>
              <a:buFontTx/>
              <a:buNone/>
            </a:pPr>
            <a:r>
              <a:rPr lang="fr-FR" altLang="zh-CN" sz="1600">
                <a:latin typeface="Comic Sans MS" panose="030F0702030302020204" pitchFamily="66" charset="0"/>
                <a:ea typeface="AR PL UMing HK"/>
                <a:cs typeface="AR PL UMing HK"/>
              </a:rPr>
              <a:t> </a:t>
            </a:r>
            <a:r>
              <a:rPr lang="en-US" altLang="zh-CN" sz="1600">
                <a:latin typeface="Arial" panose="020B0604020202020204" pitchFamily="34" charset="0"/>
                <a:ea typeface="AR PL UMing HK"/>
                <a:cs typeface="AR PL UMing HK"/>
              </a:rPr>
              <a:t>Northwestern Polytechnical University, XI’AN</a:t>
            </a:r>
            <a:r>
              <a:rPr lang="fr-FR" altLang="zh-CN" sz="1600">
                <a:latin typeface="Arial" panose="020B0604020202020204" pitchFamily="34" charset="0"/>
                <a:ea typeface="AR PL UMing HK"/>
                <a:cs typeface="AR PL UMing HK"/>
              </a:rPr>
              <a:t> </a:t>
            </a:r>
          </a:p>
        </p:txBody>
      </p:sp>
      <p:sp>
        <p:nvSpPr>
          <p:cNvPr id="10" name="Rectangle 4">
            <a:extLst>
              <a:ext uri="{FF2B5EF4-FFF2-40B4-BE49-F238E27FC236}">
                <a16:creationId xmlns:a16="http://schemas.microsoft.com/office/drawing/2014/main" id="{17DF881C-1073-4CE5-8D29-C44F97C036ED}"/>
              </a:ext>
            </a:extLst>
          </p:cNvPr>
          <p:cNvSpPr txBox="1">
            <a:spLocks noChangeArrowheads="1"/>
          </p:cNvSpPr>
          <p:nvPr/>
        </p:nvSpPr>
        <p:spPr bwMode="gray">
          <a:xfrm>
            <a:off x="2009775" y="5226050"/>
            <a:ext cx="5122863" cy="603250"/>
          </a:xfrm>
          <a:prstGeom prst="rect">
            <a:avLst/>
          </a:prstGeom>
          <a:noFill/>
          <a:ln w="9525">
            <a:noFill/>
            <a:miter lim="800000"/>
            <a:headEnd/>
            <a:tailEnd/>
          </a:ln>
        </p:spPr>
        <p:txBody>
          <a:bodyPr/>
          <a:lstStyle/>
          <a:p>
            <a:pPr>
              <a:spcBef>
                <a:spcPct val="20000"/>
              </a:spcBef>
              <a:buClr>
                <a:schemeClr val="tx1"/>
              </a:buClr>
              <a:buSzPct val="120000"/>
              <a:defRPr/>
            </a:pPr>
            <a:r>
              <a:rPr lang="zh-CN" altLang="en-US" sz="2800" kern="0" dirty="0">
                <a:solidFill>
                  <a:schemeClr val="tx1"/>
                </a:solidFill>
                <a:latin typeface="华文新魏" pitchFamily="2" charset="-122"/>
                <a:ea typeface="华文新魏" pitchFamily="2" charset="-122"/>
              </a:rPr>
              <a:t>航天学院</a:t>
            </a:r>
            <a:r>
              <a:rPr lang="en-US" altLang="zh-CN" sz="2800" kern="0" dirty="0">
                <a:solidFill>
                  <a:schemeClr val="tx1"/>
                </a:solidFill>
                <a:latin typeface="华文新魏" pitchFamily="2" charset="-122"/>
                <a:ea typeface="华文新魏" pitchFamily="2" charset="-122"/>
              </a:rPr>
              <a:t>·</a:t>
            </a:r>
            <a:r>
              <a:rPr lang="zh-CN" altLang="en-US" sz="2800" kern="0" dirty="0">
                <a:solidFill>
                  <a:schemeClr val="tx1"/>
                </a:solidFill>
                <a:latin typeface="华文新魏" pitchFamily="2" charset="-122"/>
                <a:ea typeface="华文新魏" pitchFamily="2" charset="-122"/>
              </a:rPr>
              <a:t>空气动力学教学组</a:t>
            </a:r>
            <a:endParaRPr lang="en-US" altLang="zh-CN" sz="2800" kern="0" dirty="0">
              <a:solidFill>
                <a:schemeClr val="tx1"/>
              </a:solidFill>
              <a:latin typeface="华文新魏" pitchFamily="2" charset="-122"/>
              <a:ea typeface="华文新魏"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a:extLst>
              <a:ext uri="{FF2B5EF4-FFF2-40B4-BE49-F238E27FC236}">
                <a16:creationId xmlns:a16="http://schemas.microsoft.com/office/drawing/2014/main" id="{F8C8E407-B178-4405-9BBE-DD2E66F415EB}"/>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D3B704F7-36AF-401C-BCAB-4ECC61F30663}" type="slidenum">
              <a:rPr lang="en-US" altLang="zh-CN" sz="2800">
                <a:solidFill>
                  <a:schemeClr val="tx1"/>
                </a:solidFill>
                <a:latin typeface="Calibri" panose="020F0502020204030204" pitchFamily="34" charset="0"/>
              </a:rPr>
              <a:pPr/>
              <a:t>10</a:t>
            </a:fld>
            <a:endParaRPr lang="en-US" altLang="zh-CN" sz="2800">
              <a:solidFill>
                <a:schemeClr val="tx1"/>
              </a:solidFill>
              <a:latin typeface="Calibri" panose="020F0502020204030204" pitchFamily="34" charset="0"/>
            </a:endParaRPr>
          </a:p>
        </p:txBody>
      </p:sp>
      <p:sp>
        <p:nvSpPr>
          <p:cNvPr id="277534" name="Text Box 30">
            <a:extLst>
              <a:ext uri="{FF2B5EF4-FFF2-40B4-BE49-F238E27FC236}">
                <a16:creationId xmlns:a16="http://schemas.microsoft.com/office/drawing/2014/main" id="{B2DAE00C-C59D-492D-A8E7-D8A7F88A5A13}"/>
              </a:ext>
            </a:extLst>
          </p:cNvPr>
          <p:cNvSpPr txBox="1">
            <a:spLocks noChangeArrowheads="1"/>
          </p:cNvSpPr>
          <p:nvPr/>
        </p:nvSpPr>
        <p:spPr bwMode="auto">
          <a:xfrm>
            <a:off x="2895600" y="3200400"/>
            <a:ext cx="5410200" cy="79375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dirty="0">
                <a:latin typeface="Arial" panose="020B0604020202020204" pitchFamily="34" charset="0"/>
              </a:rPr>
              <a:t>单位质量气体在等容过程中温度每升高</a:t>
            </a:r>
            <a:r>
              <a:rPr lang="en-US" altLang="zh-CN" i="1" dirty="0">
                <a:latin typeface="Times New Roman" panose="02020603050405020304" pitchFamily="18" charset="0"/>
                <a:cs typeface="Times New Roman" panose="02020603050405020304" pitchFamily="18" charset="0"/>
              </a:rPr>
              <a:t>1</a:t>
            </a:r>
            <a:r>
              <a:rPr lang="zh-CN" altLang="en-US" dirty="0">
                <a:latin typeface="Arial" panose="020B0604020202020204" pitchFamily="34" charset="0"/>
              </a:rPr>
              <a:t>℃所需要的热量，</a:t>
            </a:r>
            <a:endParaRPr lang="zh-CN" altLang="en-US" b="0" dirty="0">
              <a:latin typeface="Arial" panose="020B0604020202020204" pitchFamily="34" charset="0"/>
            </a:endParaRPr>
          </a:p>
        </p:txBody>
      </p:sp>
      <p:sp>
        <p:nvSpPr>
          <p:cNvPr id="16388" name="Rectangle 16">
            <a:extLst>
              <a:ext uri="{FF2B5EF4-FFF2-40B4-BE49-F238E27FC236}">
                <a16:creationId xmlns:a16="http://schemas.microsoft.com/office/drawing/2014/main" id="{55FF3940-3D68-4C16-9ABA-D236E52F50E7}"/>
              </a:ext>
            </a:extLst>
          </p:cNvPr>
          <p:cNvSpPr>
            <a:spLocks noChangeArrowheads="1"/>
          </p:cNvSpPr>
          <p:nvPr/>
        </p:nvSpPr>
        <p:spPr bwMode="auto">
          <a:xfrm>
            <a:off x="0" y="2112963"/>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2400" b="0">
                <a:latin typeface="Times New Roman" panose="02020603050405020304" pitchFamily="18" charset="0"/>
                <a:cs typeface="Times New Roman" panose="02020603050405020304" pitchFamily="18" charset="0"/>
              </a:rPr>
              <a:t>   </a:t>
            </a:r>
            <a:endParaRPr lang="en-US" altLang="zh-CN" sz="2400" b="0">
              <a:latin typeface="Arial" panose="020B0604020202020204" pitchFamily="34" charset="0"/>
            </a:endParaRPr>
          </a:p>
        </p:txBody>
      </p:sp>
      <p:sp>
        <p:nvSpPr>
          <p:cNvPr id="277521" name="Text Box 17">
            <a:extLst>
              <a:ext uri="{FF2B5EF4-FFF2-40B4-BE49-F238E27FC236}">
                <a16:creationId xmlns:a16="http://schemas.microsoft.com/office/drawing/2014/main" id="{30EA5E46-0B24-42B1-9162-CA5D1E43352C}"/>
              </a:ext>
            </a:extLst>
          </p:cNvPr>
          <p:cNvSpPr txBox="1">
            <a:spLocks noChangeArrowheads="1"/>
          </p:cNvSpPr>
          <p:nvPr/>
        </p:nvSpPr>
        <p:spPr bwMode="auto">
          <a:xfrm>
            <a:off x="76200" y="2133600"/>
            <a:ext cx="601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i="1">
                <a:latin typeface="Times New Roman" panose="02020603050405020304" pitchFamily="18" charset="0"/>
                <a:cs typeface="Times New Roman" panose="02020603050405020304" pitchFamily="18" charset="0"/>
              </a:rPr>
              <a:t>d(1/</a:t>
            </a:r>
            <a:r>
              <a:rPr lang="el-GR" altLang="zh-CN" i="1">
                <a:latin typeface="Times New Roman" panose="02020603050405020304" pitchFamily="18" charset="0"/>
                <a:cs typeface="Times New Roman" panose="02020603050405020304" pitchFamily="18" charset="0"/>
              </a:rPr>
              <a:t>ρ</a:t>
            </a:r>
            <a:r>
              <a:rPr lang="en-US" altLang="zh-CN" i="1">
                <a:latin typeface="Times New Roman" panose="02020603050405020304" pitchFamily="18" charset="0"/>
                <a:cs typeface="Times New Roman" panose="02020603050405020304" pitchFamily="18" charset="0"/>
              </a:rPr>
              <a:t>)=0</a:t>
            </a:r>
            <a:r>
              <a:rPr lang="zh-CN" altLang="en-US">
                <a:latin typeface="宋体" panose="02010600030101010101" pitchFamily="2" charset="-122"/>
              </a:rPr>
              <a:t>，外加热都用来增加气体的内能</a:t>
            </a:r>
          </a:p>
        </p:txBody>
      </p:sp>
      <p:sp>
        <p:nvSpPr>
          <p:cNvPr id="16390" name="Text Box 18">
            <a:extLst>
              <a:ext uri="{FF2B5EF4-FFF2-40B4-BE49-F238E27FC236}">
                <a16:creationId xmlns:a16="http://schemas.microsoft.com/office/drawing/2014/main" id="{72A753C8-781B-4287-AF4D-D2485AF15B22}"/>
              </a:ext>
            </a:extLst>
          </p:cNvPr>
          <p:cNvSpPr txBox="1">
            <a:spLocks noChangeArrowheads="1"/>
          </p:cNvSpPr>
          <p:nvPr/>
        </p:nvSpPr>
        <p:spPr bwMode="auto">
          <a:xfrm>
            <a:off x="0" y="1447800"/>
            <a:ext cx="3276600"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热力学过程</a:t>
            </a:r>
            <a:r>
              <a:rPr lang="en-US" altLang="zh-CN" sz="2200">
                <a:latin typeface="Arial" panose="020B0604020202020204" pitchFamily="34" charset="0"/>
              </a:rPr>
              <a:t>--</a:t>
            </a:r>
            <a:r>
              <a:rPr lang="zh-CN" altLang="en-US" sz="2200">
                <a:latin typeface="Arial" panose="020B0604020202020204" pitchFamily="34" charset="0"/>
              </a:rPr>
              <a:t>等容过程</a:t>
            </a:r>
          </a:p>
        </p:txBody>
      </p:sp>
      <p:graphicFrame>
        <p:nvGraphicFramePr>
          <p:cNvPr id="277524" name="Object 20">
            <a:extLst>
              <a:ext uri="{FF2B5EF4-FFF2-40B4-BE49-F238E27FC236}">
                <a16:creationId xmlns:a16="http://schemas.microsoft.com/office/drawing/2014/main" id="{E98BAD9D-15EC-4479-A4BC-7DE95E279A61}"/>
              </a:ext>
            </a:extLst>
          </p:cNvPr>
          <p:cNvGraphicFramePr>
            <a:graphicFrameLocks noChangeAspect="1"/>
          </p:cNvGraphicFramePr>
          <p:nvPr/>
        </p:nvGraphicFramePr>
        <p:xfrm>
          <a:off x="5257800" y="2101850"/>
          <a:ext cx="2057400" cy="488950"/>
        </p:xfrm>
        <a:graphic>
          <a:graphicData uri="http://schemas.openxmlformats.org/presentationml/2006/ole">
            <mc:AlternateContent xmlns:mc="http://schemas.openxmlformats.org/markup-compatibility/2006">
              <mc:Choice xmlns:v="urn:schemas-microsoft-com:vml" Requires="v">
                <p:oleObj spid="_x0000_s16536" name="Equation" r:id="rId3" imgW="965200" imgH="228600" progId="Equation.DSMT4">
                  <p:embed/>
                </p:oleObj>
              </mc:Choice>
              <mc:Fallback>
                <p:oleObj name="Equation" r:id="rId3" imgW="965200" imgH="228600"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101850"/>
                        <a:ext cx="2057400" cy="488950"/>
                      </a:xfrm>
                      <a:prstGeom prst="rect">
                        <a:avLst/>
                      </a:prstGeom>
                      <a:solidFill>
                        <a:srgbClr val="FF99CC"/>
                      </a:solidFill>
                      <a:ln w="38100"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30" name="Object 26">
            <a:extLst>
              <a:ext uri="{FF2B5EF4-FFF2-40B4-BE49-F238E27FC236}">
                <a16:creationId xmlns:a16="http://schemas.microsoft.com/office/drawing/2014/main" id="{475DE7A2-E49A-4C4C-8E34-70F4F45657FD}"/>
              </a:ext>
            </a:extLst>
          </p:cNvPr>
          <p:cNvGraphicFramePr>
            <a:graphicFrameLocks noChangeAspect="1"/>
          </p:cNvGraphicFramePr>
          <p:nvPr/>
        </p:nvGraphicFramePr>
        <p:xfrm>
          <a:off x="292100" y="3505200"/>
          <a:ext cx="1536700" cy="790575"/>
        </p:xfrm>
        <a:graphic>
          <a:graphicData uri="http://schemas.openxmlformats.org/presentationml/2006/ole">
            <mc:AlternateContent xmlns:mc="http://schemas.openxmlformats.org/markup-compatibility/2006">
              <mc:Choice xmlns:v="urn:schemas-microsoft-com:vml" Requires="v">
                <p:oleObj spid="_x0000_s16537" name="Equation" r:id="rId5" imgW="875920" imgH="444307" progId="Equation.DSMT4">
                  <p:embed/>
                </p:oleObj>
              </mc:Choice>
              <mc:Fallback>
                <p:oleObj name="Equation" r:id="rId5" imgW="875920" imgH="444307" progId="Equation.DSMT4">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100" y="3505200"/>
                        <a:ext cx="1536700" cy="7905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532" name="Text Box 28">
            <a:extLst>
              <a:ext uri="{FF2B5EF4-FFF2-40B4-BE49-F238E27FC236}">
                <a16:creationId xmlns:a16="http://schemas.microsoft.com/office/drawing/2014/main" id="{64271925-3C36-4C0B-9494-32B592DA4E13}"/>
              </a:ext>
            </a:extLst>
          </p:cNvPr>
          <p:cNvSpPr txBox="1">
            <a:spLocks noChangeArrowheads="1"/>
          </p:cNvSpPr>
          <p:nvPr/>
        </p:nvSpPr>
        <p:spPr bwMode="auto">
          <a:xfrm>
            <a:off x="228600" y="2895600"/>
            <a:ext cx="1603375" cy="4302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solidFill>
                  <a:srgbClr val="CC3300"/>
                </a:solidFill>
                <a:latin typeface="Arial" panose="020B0604020202020204" pitchFamily="34" charset="0"/>
              </a:rPr>
              <a:t>定容比热容</a:t>
            </a:r>
          </a:p>
        </p:txBody>
      </p:sp>
      <p:graphicFrame>
        <p:nvGraphicFramePr>
          <p:cNvPr id="277533" name="Object 29">
            <a:extLst>
              <a:ext uri="{FF2B5EF4-FFF2-40B4-BE49-F238E27FC236}">
                <a16:creationId xmlns:a16="http://schemas.microsoft.com/office/drawing/2014/main" id="{FEAA325D-4BAC-493D-9CDE-6FAB88201AFE}"/>
              </a:ext>
            </a:extLst>
          </p:cNvPr>
          <p:cNvGraphicFramePr>
            <a:graphicFrameLocks noChangeAspect="1"/>
          </p:cNvGraphicFramePr>
          <p:nvPr/>
        </p:nvGraphicFramePr>
        <p:xfrm>
          <a:off x="4495800" y="3544888"/>
          <a:ext cx="2133600" cy="417512"/>
        </p:xfrm>
        <a:graphic>
          <a:graphicData uri="http://schemas.openxmlformats.org/presentationml/2006/ole">
            <mc:AlternateContent xmlns:mc="http://schemas.openxmlformats.org/markup-compatibility/2006">
              <mc:Choice xmlns:v="urn:schemas-microsoft-com:vml" Requires="v">
                <p:oleObj spid="_x0000_s16538" name="公式" r:id="rId7" imgW="1333500" imgH="228600" progId="Equation.3">
                  <p:embed/>
                </p:oleObj>
              </mc:Choice>
              <mc:Fallback>
                <p:oleObj name="公式" r:id="rId7" imgW="1333500" imgH="228600"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3544888"/>
                        <a:ext cx="2133600" cy="4175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535" name="Text Box 31">
            <a:extLst>
              <a:ext uri="{FF2B5EF4-FFF2-40B4-BE49-F238E27FC236}">
                <a16:creationId xmlns:a16="http://schemas.microsoft.com/office/drawing/2014/main" id="{19718D94-5A9B-49F2-96DA-C87DB95AB6D5}"/>
              </a:ext>
            </a:extLst>
          </p:cNvPr>
          <p:cNvSpPr txBox="1">
            <a:spLocks noChangeArrowheads="1"/>
          </p:cNvSpPr>
          <p:nvPr/>
        </p:nvSpPr>
        <p:spPr bwMode="auto">
          <a:xfrm>
            <a:off x="304800" y="4800600"/>
            <a:ext cx="3124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宋体" panose="02010600030101010101" pitchFamily="2" charset="-122"/>
              </a:rPr>
              <a:t>取</a:t>
            </a:r>
            <a:r>
              <a:rPr lang="en-US" altLang="zh-CN" sz="2200" i="1">
                <a:latin typeface="Times New Roman" panose="02020603050405020304" pitchFamily="18" charset="0"/>
                <a:cs typeface="Times New Roman" panose="02020603050405020304" pitchFamily="18" charset="0"/>
              </a:rPr>
              <a:t>T</a:t>
            </a:r>
            <a:r>
              <a:rPr lang="zh-CN" altLang="en-US" sz="2200" i="1">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0</a:t>
            </a:r>
            <a:r>
              <a:rPr lang="zh-CN" altLang="en-US" sz="2200">
                <a:latin typeface="宋体" panose="02010600030101010101" pitchFamily="2" charset="-122"/>
              </a:rPr>
              <a:t>时，</a:t>
            </a:r>
            <a:r>
              <a:rPr lang="en-US" altLang="zh-CN" sz="2200" i="1">
                <a:latin typeface="Times New Roman" panose="02020603050405020304" pitchFamily="18" charset="0"/>
                <a:cs typeface="Times New Roman" panose="02020603050405020304" pitchFamily="18" charset="0"/>
              </a:rPr>
              <a:t>e=0</a:t>
            </a:r>
            <a:r>
              <a:rPr lang="zh-CN" altLang="en-US" sz="2200">
                <a:latin typeface="宋体" panose="02010600030101010101" pitchFamily="2" charset="-122"/>
              </a:rPr>
              <a:t>，则</a:t>
            </a:r>
          </a:p>
        </p:txBody>
      </p:sp>
      <p:graphicFrame>
        <p:nvGraphicFramePr>
          <p:cNvPr id="277536" name="Object 32">
            <a:extLst>
              <a:ext uri="{FF2B5EF4-FFF2-40B4-BE49-F238E27FC236}">
                <a16:creationId xmlns:a16="http://schemas.microsoft.com/office/drawing/2014/main" id="{B7DB7DF7-42C7-4304-8313-C0DBA9B8B35F}"/>
              </a:ext>
            </a:extLst>
          </p:cNvPr>
          <p:cNvGraphicFramePr>
            <a:graphicFrameLocks noChangeAspect="1"/>
          </p:cNvGraphicFramePr>
          <p:nvPr/>
        </p:nvGraphicFramePr>
        <p:xfrm>
          <a:off x="2894013" y="4670425"/>
          <a:ext cx="2224087" cy="663575"/>
        </p:xfrm>
        <a:graphic>
          <a:graphicData uri="http://schemas.openxmlformats.org/presentationml/2006/ole">
            <mc:AlternateContent xmlns:mc="http://schemas.openxmlformats.org/markup-compatibility/2006">
              <mc:Choice xmlns:v="urn:schemas-microsoft-com:vml" Requires="v">
                <p:oleObj spid="_x0000_s16539" name="Equation" r:id="rId9" imgW="1117600" imgH="330200" progId="Equation.DSMT4">
                  <p:embed/>
                </p:oleObj>
              </mc:Choice>
              <mc:Fallback>
                <p:oleObj name="Equation" r:id="rId9" imgW="1117600" imgH="330200" progId="Equation.DSMT4">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4013" y="4670425"/>
                        <a:ext cx="2224087" cy="6635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537" name="Object 33">
            <a:extLst>
              <a:ext uri="{FF2B5EF4-FFF2-40B4-BE49-F238E27FC236}">
                <a16:creationId xmlns:a16="http://schemas.microsoft.com/office/drawing/2014/main" id="{626F32BD-5E1E-4C9F-A1C6-636D2959CA35}"/>
              </a:ext>
            </a:extLst>
          </p:cNvPr>
          <p:cNvGraphicFramePr>
            <a:graphicFrameLocks noChangeAspect="1"/>
          </p:cNvGraphicFramePr>
          <p:nvPr/>
        </p:nvGraphicFramePr>
        <p:xfrm>
          <a:off x="412750" y="5867400"/>
          <a:ext cx="2354263" cy="457200"/>
        </p:xfrm>
        <a:graphic>
          <a:graphicData uri="http://schemas.openxmlformats.org/presentationml/2006/ole">
            <mc:AlternateContent xmlns:mc="http://schemas.openxmlformats.org/markup-compatibility/2006">
              <mc:Choice xmlns:v="urn:schemas-microsoft-com:vml" Requires="v">
                <p:oleObj spid="_x0000_s16540" name="Equation" r:id="rId11" imgW="1181100" imgH="228600" progId="Equation.DSMT4">
                  <p:embed/>
                </p:oleObj>
              </mc:Choice>
              <mc:Fallback>
                <p:oleObj name="Equation" r:id="rId11" imgW="1181100" imgH="228600" progId="Equation.DSMT4">
                  <p:embed/>
                  <p:pic>
                    <p:nvPicPr>
                      <p:cNvPr id="0"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750" y="5867400"/>
                        <a:ext cx="235426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538" name="Text Box 34">
            <a:extLst>
              <a:ext uri="{FF2B5EF4-FFF2-40B4-BE49-F238E27FC236}">
                <a16:creationId xmlns:a16="http://schemas.microsoft.com/office/drawing/2014/main" id="{B766A495-CCD5-4FFA-993A-AE67293EF650}"/>
              </a:ext>
            </a:extLst>
          </p:cNvPr>
          <p:cNvSpPr txBox="1">
            <a:spLocks noChangeArrowheads="1"/>
          </p:cNvSpPr>
          <p:nvPr/>
        </p:nvSpPr>
        <p:spPr bwMode="auto">
          <a:xfrm>
            <a:off x="381000" y="5410200"/>
            <a:ext cx="8382000" cy="42703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i="1">
                <a:latin typeface="Times New Roman" panose="02020603050405020304" pitchFamily="18" charset="0"/>
                <a:cs typeface="Times New Roman" panose="02020603050405020304" pitchFamily="18" charset="0"/>
              </a:rPr>
              <a:t>e</a:t>
            </a:r>
            <a:r>
              <a:rPr lang="zh-CN" altLang="en-US">
                <a:latin typeface="Arial" panose="020B0604020202020204" pitchFamily="34" charset="0"/>
              </a:rPr>
              <a:t>可视为在等容条件下气体温度从零升到</a:t>
            </a:r>
            <a:r>
              <a:rPr lang="en-US" altLang="zh-CN" i="1">
                <a:latin typeface="Times New Roman" panose="02020603050405020304" pitchFamily="18" charset="0"/>
                <a:cs typeface="Times New Roman" panose="02020603050405020304" pitchFamily="18" charset="0"/>
              </a:rPr>
              <a:t>T</a:t>
            </a:r>
            <a:r>
              <a:rPr lang="zh-CN" altLang="en-US">
                <a:latin typeface="Arial" panose="020B0604020202020204" pitchFamily="34" charset="0"/>
              </a:rPr>
              <a:t>所需的热量</a:t>
            </a:r>
          </a:p>
        </p:txBody>
      </p:sp>
      <p:sp>
        <p:nvSpPr>
          <p:cNvPr id="17" name="Text Box 30">
            <a:extLst>
              <a:ext uri="{FF2B5EF4-FFF2-40B4-BE49-F238E27FC236}">
                <a16:creationId xmlns:a16="http://schemas.microsoft.com/office/drawing/2014/main" id="{1BAFE339-E01B-42E8-973A-9D948F6111FE}"/>
              </a:ext>
            </a:extLst>
          </p:cNvPr>
          <p:cNvSpPr txBox="1">
            <a:spLocks noChangeArrowheads="1"/>
          </p:cNvSpPr>
          <p:nvPr/>
        </p:nvSpPr>
        <p:spPr bwMode="auto">
          <a:xfrm>
            <a:off x="0" y="820738"/>
            <a:ext cx="3673475"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热力学第一定律</a:t>
            </a:r>
          </a:p>
        </p:txBody>
      </p:sp>
      <p:sp>
        <p:nvSpPr>
          <p:cNvPr id="19" name="Rectangle 3">
            <a:extLst>
              <a:ext uri="{FF2B5EF4-FFF2-40B4-BE49-F238E27FC236}">
                <a16:creationId xmlns:a16="http://schemas.microsoft.com/office/drawing/2014/main" id="{2A9076D1-5C04-4BF8-AB43-2EEE22A58303}"/>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75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75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753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753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753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753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7753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753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77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34" grpId="0" animBg="1"/>
      <p:bldP spid="277521" grpId="0"/>
      <p:bldP spid="277532" grpId="0" animBg="1"/>
      <p:bldP spid="277535" grpId="0"/>
      <p:bldP spid="2775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a:extLst>
              <a:ext uri="{FF2B5EF4-FFF2-40B4-BE49-F238E27FC236}">
                <a16:creationId xmlns:a16="http://schemas.microsoft.com/office/drawing/2014/main" id="{6FE38860-863C-4861-989B-B69A18C5979F}"/>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A8836298-6843-42F1-A693-84ADCC68CDDA}" type="slidenum">
              <a:rPr lang="en-US" altLang="zh-CN" sz="2800">
                <a:solidFill>
                  <a:schemeClr val="tx1"/>
                </a:solidFill>
                <a:latin typeface="Calibri" panose="020F0502020204030204" pitchFamily="34" charset="0"/>
              </a:rPr>
              <a:pPr/>
              <a:t>11</a:t>
            </a:fld>
            <a:endParaRPr lang="en-US" altLang="zh-CN" sz="2800">
              <a:solidFill>
                <a:schemeClr val="tx1"/>
              </a:solidFill>
              <a:latin typeface="Calibri" panose="020F0502020204030204" pitchFamily="34" charset="0"/>
            </a:endParaRPr>
          </a:p>
        </p:txBody>
      </p:sp>
      <p:sp>
        <p:nvSpPr>
          <p:cNvPr id="278558" name="Text Box 30">
            <a:extLst>
              <a:ext uri="{FF2B5EF4-FFF2-40B4-BE49-F238E27FC236}">
                <a16:creationId xmlns:a16="http://schemas.microsoft.com/office/drawing/2014/main" id="{77E121C6-444E-4226-8C3D-32772EC0F747}"/>
              </a:ext>
            </a:extLst>
          </p:cNvPr>
          <p:cNvSpPr txBox="1">
            <a:spLocks noChangeArrowheads="1"/>
          </p:cNvSpPr>
          <p:nvPr/>
        </p:nvSpPr>
        <p:spPr bwMode="auto">
          <a:xfrm>
            <a:off x="381000" y="5638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引入比热比</a:t>
            </a:r>
          </a:p>
        </p:txBody>
      </p:sp>
      <p:sp>
        <p:nvSpPr>
          <p:cNvPr id="17412" name="Text Box 6">
            <a:extLst>
              <a:ext uri="{FF2B5EF4-FFF2-40B4-BE49-F238E27FC236}">
                <a16:creationId xmlns:a16="http://schemas.microsoft.com/office/drawing/2014/main" id="{8A65A3AF-E4D7-4DCF-B34F-B2AD024A0DCB}"/>
              </a:ext>
            </a:extLst>
          </p:cNvPr>
          <p:cNvSpPr txBox="1">
            <a:spLocks noChangeArrowheads="1"/>
          </p:cNvSpPr>
          <p:nvPr/>
        </p:nvSpPr>
        <p:spPr bwMode="auto">
          <a:xfrm>
            <a:off x="0" y="1371600"/>
            <a:ext cx="3733800"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热力学过程</a:t>
            </a:r>
            <a:r>
              <a:rPr lang="en-US" altLang="zh-CN" sz="2200">
                <a:latin typeface="Arial" panose="020B0604020202020204" pitchFamily="34" charset="0"/>
              </a:rPr>
              <a:t>--</a:t>
            </a:r>
            <a:r>
              <a:rPr lang="zh-CN" altLang="en-US" sz="2200">
                <a:latin typeface="Arial" panose="020B0604020202020204" pitchFamily="34" charset="0"/>
              </a:rPr>
              <a:t>等压过程</a:t>
            </a:r>
          </a:p>
        </p:txBody>
      </p:sp>
      <p:sp>
        <p:nvSpPr>
          <p:cNvPr id="278544" name="Text Box 16">
            <a:extLst>
              <a:ext uri="{FF2B5EF4-FFF2-40B4-BE49-F238E27FC236}">
                <a16:creationId xmlns:a16="http://schemas.microsoft.com/office/drawing/2014/main" id="{D31F6142-3BB2-469F-84EA-02F1AA64673C}"/>
              </a:ext>
            </a:extLst>
          </p:cNvPr>
          <p:cNvSpPr txBox="1">
            <a:spLocks noChangeArrowheads="1"/>
          </p:cNvSpPr>
          <p:nvPr/>
        </p:nvSpPr>
        <p:spPr bwMode="auto">
          <a:xfrm>
            <a:off x="2819400" y="3048000"/>
            <a:ext cx="5486400" cy="79533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dirty="0">
                <a:latin typeface="Arial" panose="020B0604020202020204" pitchFamily="34" charset="0"/>
              </a:rPr>
              <a:t>单位质量气体在等压过程中温度每升高</a:t>
            </a:r>
            <a:r>
              <a:rPr lang="en-US" altLang="zh-CN" i="1" dirty="0">
                <a:latin typeface="Times New Roman" panose="02020603050405020304" pitchFamily="18" charset="0"/>
                <a:cs typeface="Times New Roman" panose="02020603050405020304" pitchFamily="18" charset="0"/>
              </a:rPr>
              <a:t>1</a:t>
            </a:r>
            <a:r>
              <a:rPr lang="zh-CN" altLang="en-US" dirty="0">
                <a:latin typeface="Arial" panose="020B0604020202020204" pitchFamily="34" charset="0"/>
              </a:rPr>
              <a:t>℃所需的热量。 </a:t>
            </a:r>
            <a:r>
              <a:rPr lang="en-US" altLang="zh-CN" i="1" dirty="0">
                <a:latin typeface="Times New Roman" panose="02020603050405020304" pitchFamily="18" charset="0"/>
                <a:cs typeface="Times New Roman" panose="02020603050405020304" pitchFamily="18" charset="0"/>
              </a:rPr>
              <a:t>c</a:t>
            </a:r>
            <a:r>
              <a:rPr lang="en-US" altLang="zh-CN" i="1" baseline="-25000" dirty="0">
                <a:latin typeface="Arial" panose="020B0604020202020204" pitchFamily="34" charset="0"/>
              </a:rPr>
              <a:t>p</a:t>
            </a:r>
            <a:r>
              <a:rPr lang="en-US" altLang="zh-CN" dirty="0">
                <a:latin typeface="Arial" panose="020B0604020202020204" pitchFamily="34" charset="0"/>
              </a:rPr>
              <a:t>=</a:t>
            </a:r>
            <a:r>
              <a:rPr lang="en-US" altLang="zh-CN" i="1" dirty="0">
                <a:latin typeface="Times New Roman" panose="02020603050405020304" pitchFamily="18" charset="0"/>
                <a:cs typeface="Times New Roman" panose="02020603050405020304" pitchFamily="18" charset="0"/>
              </a:rPr>
              <a:t>1004.7J/(Kg K</a:t>
            </a:r>
            <a:r>
              <a:rPr lang="en-US" altLang="zh-CN" dirty="0">
                <a:latin typeface="Arial" panose="020B0604020202020204" pitchFamily="34" charset="0"/>
              </a:rPr>
              <a:t>)</a:t>
            </a:r>
            <a:r>
              <a:rPr lang="en-US" altLang="zh-CN" dirty="0">
                <a:solidFill>
                  <a:srgbClr val="000000"/>
                </a:solidFill>
                <a:latin typeface="Arial" panose="020B0604020202020204" pitchFamily="34" charset="0"/>
              </a:rPr>
              <a:t> </a:t>
            </a:r>
          </a:p>
        </p:txBody>
      </p:sp>
      <p:graphicFrame>
        <p:nvGraphicFramePr>
          <p:cNvPr id="278545" name="Object 17">
            <a:extLst>
              <a:ext uri="{FF2B5EF4-FFF2-40B4-BE49-F238E27FC236}">
                <a16:creationId xmlns:a16="http://schemas.microsoft.com/office/drawing/2014/main" id="{BEC8814F-F0E2-42F5-BD14-92BE54B386DC}"/>
              </a:ext>
            </a:extLst>
          </p:cNvPr>
          <p:cNvGraphicFramePr>
            <a:graphicFrameLocks noChangeAspect="1"/>
          </p:cNvGraphicFramePr>
          <p:nvPr>
            <p:extLst>
              <p:ext uri="{D42A27DB-BD31-4B8C-83A1-F6EECF244321}">
                <p14:modId xmlns:p14="http://schemas.microsoft.com/office/powerpoint/2010/main" val="3224848679"/>
              </p:ext>
            </p:extLst>
          </p:nvPr>
        </p:nvGraphicFramePr>
        <p:xfrm>
          <a:off x="1219200" y="1905000"/>
          <a:ext cx="4419600" cy="900113"/>
        </p:xfrm>
        <a:graphic>
          <a:graphicData uri="http://schemas.openxmlformats.org/presentationml/2006/ole">
            <mc:AlternateContent xmlns:mc="http://schemas.openxmlformats.org/markup-compatibility/2006">
              <mc:Choice xmlns:v="urn:schemas-microsoft-com:vml" Requires="v">
                <p:oleObj spid="_x0000_s17642" name="Equation" r:id="rId3" imgW="2247900" imgH="457200" progId="Equation.DSMT4">
                  <p:embed/>
                </p:oleObj>
              </mc:Choice>
              <mc:Fallback>
                <p:oleObj name="Equation" r:id="rId3" imgW="2247900" imgH="45720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905000"/>
                        <a:ext cx="4419600" cy="9001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46" name="Object 18">
            <a:extLst>
              <a:ext uri="{FF2B5EF4-FFF2-40B4-BE49-F238E27FC236}">
                <a16:creationId xmlns:a16="http://schemas.microsoft.com/office/drawing/2014/main" id="{81D5F0BE-8E11-4984-9D00-47885AE32D2B}"/>
              </a:ext>
            </a:extLst>
          </p:cNvPr>
          <p:cNvGraphicFramePr>
            <a:graphicFrameLocks noChangeAspect="1"/>
          </p:cNvGraphicFramePr>
          <p:nvPr/>
        </p:nvGraphicFramePr>
        <p:xfrm>
          <a:off x="6172200" y="2057400"/>
          <a:ext cx="1524000" cy="528638"/>
        </p:xfrm>
        <a:graphic>
          <a:graphicData uri="http://schemas.openxmlformats.org/presentationml/2006/ole">
            <mc:AlternateContent xmlns:mc="http://schemas.openxmlformats.org/markup-compatibility/2006">
              <mc:Choice xmlns:v="urn:schemas-microsoft-com:vml" Requires="v">
                <p:oleObj spid="_x0000_s17643" name="公式" r:id="rId5" imgW="685800" imgH="241300" progId="Equation.3">
                  <p:embed/>
                </p:oleObj>
              </mc:Choice>
              <mc:Fallback>
                <p:oleObj name="公式" r:id="rId5" imgW="685800" imgH="2413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057400"/>
                        <a:ext cx="1524000" cy="52863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47" name="Object 19">
            <a:extLst>
              <a:ext uri="{FF2B5EF4-FFF2-40B4-BE49-F238E27FC236}">
                <a16:creationId xmlns:a16="http://schemas.microsoft.com/office/drawing/2014/main" id="{BDF3E1F3-CEA0-42C6-A360-275C56778F75}"/>
              </a:ext>
            </a:extLst>
          </p:cNvPr>
          <p:cNvGraphicFramePr>
            <a:graphicFrameLocks noChangeAspect="1"/>
          </p:cNvGraphicFramePr>
          <p:nvPr/>
        </p:nvGraphicFramePr>
        <p:xfrm>
          <a:off x="228600" y="3838575"/>
          <a:ext cx="1828800" cy="923925"/>
        </p:xfrm>
        <a:graphic>
          <a:graphicData uri="http://schemas.openxmlformats.org/presentationml/2006/ole">
            <mc:AlternateContent xmlns:mc="http://schemas.openxmlformats.org/markup-compatibility/2006">
              <mc:Choice xmlns:v="urn:schemas-microsoft-com:vml" Requires="v">
                <p:oleObj spid="_x0000_s17644" name="Equation" r:id="rId7" imgW="901700" imgH="457200" progId="Equation.DSMT4">
                  <p:embed/>
                </p:oleObj>
              </mc:Choice>
              <mc:Fallback>
                <p:oleObj name="Equation" r:id="rId7" imgW="901700" imgH="457200"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838575"/>
                        <a:ext cx="1828800" cy="9239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48" name="Object 20">
            <a:extLst>
              <a:ext uri="{FF2B5EF4-FFF2-40B4-BE49-F238E27FC236}">
                <a16:creationId xmlns:a16="http://schemas.microsoft.com/office/drawing/2014/main" id="{2576CFD0-5A19-46F1-8BFC-3689D1E3B7CC}"/>
              </a:ext>
            </a:extLst>
          </p:cNvPr>
          <p:cNvGraphicFramePr>
            <a:graphicFrameLocks noChangeAspect="1"/>
          </p:cNvGraphicFramePr>
          <p:nvPr>
            <p:extLst>
              <p:ext uri="{D42A27DB-BD31-4B8C-83A1-F6EECF244321}">
                <p14:modId xmlns:p14="http://schemas.microsoft.com/office/powerpoint/2010/main" val="2482335165"/>
              </p:ext>
            </p:extLst>
          </p:nvPr>
        </p:nvGraphicFramePr>
        <p:xfrm>
          <a:off x="4900623" y="4186460"/>
          <a:ext cx="2535237" cy="490538"/>
        </p:xfrm>
        <a:graphic>
          <a:graphicData uri="http://schemas.openxmlformats.org/presentationml/2006/ole">
            <mc:AlternateContent xmlns:mc="http://schemas.openxmlformats.org/markup-compatibility/2006">
              <mc:Choice xmlns:v="urn:schemas-microsoft-com:vml" Requires="v">
                <p:oleObj spid="_x0000_s17645" name="Equation" r:id="rId9" imgW="1231560" imgH="241200" progId="Equation.DSMT4">
                  <p:embed/>
                </p:oleObj>
              </mc:Choice>
              <mc:Fallback>
                <p:oleObj name="Equation" r:id="rId9" imgW="1231560" imgH="241200" progId="Equation.DSMT4">
                  <p:embed/>
                  <p:pic>
                    <p:nvPicPr>
                      <p:cNvPr id="0" name="Object 20"/>
                      <p:cNvPicPr>
                        <a:picLocks noChangeAspect="1" noChangeArrowheads="1"/>
                      </p:cNvPicPr>
                      <p:nvPr/>
                    </p:nvPicPr>
                    <p:blipFill>
                      <a:blip r:embed="rId10"/>
                      <a:srcRect/>
                      <a:stretch>
                        <a:fillRect/>
                      </a:stretch>
                    </p:blipFill>
                    <p:spPr bwMode="auto">
                      <a:xfrm>
                        <a:off x="4900623" y="4186460"/>
                        <a:ext cx="2535237" cy="49053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8550" name="Text Box 22">
            <a:extLst>
              <a:ext uri="{FF2B5EF4-FFF2-40B4-BE49-F238E27FC236}">
                <a16:creationId xmlns:a16="http://schemas.microsoft.com/office/drawing/2014/main" id="{72D86124-2521-48B6-BF97-48904FD5ADB3}"/>
              </a:ext>
            </a:extLst>
          </p:cNvPr>
          <p:cNvSpPr txBox="1">
            <a:spLocks noChangeArrowheads="1"/>
          </p:cNvSpPr>
          <p:nvPr/>
        </p:nvSpPr>
        <p:spPr bwMode="auto">
          <a:xfrm>
            <a:off x="146050" y="2084388"/>
            <a:ext cx="7683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2200" i="1">
                <a:latin typeface="Times New Roman" panose="02020603050405020304" pitchFamily="18" charset="0"/>
                <a:cs typeface="Times New Roman" panose="02020603050405020304" pitchFamily="18" charset="0"/>
              </a:rPr>
              <a:t>dp=0</a:t>
            </a:r>
          </a:p>
        </p:txBody>
      </p:sp>
      <p:sp>
        <p:nvSpPr>
          <p:cNvPr id="278554" name="Text Box 26">
            <a:extLst>
              <a:ext uri="{FF2B5EF4-FFF2-40B4-BE49-F238E27FC236}">
                <a16:creationId xmlns:a16="http://schemas.microsoft.com/office/drawing/2014/main" id="{724838D4-4DEA-458E-B2BC-E952744D34B4}"/>
              </a:ext>
            </a:extLst>
          </p:cNvPr>
          <p:cNvSpPr txBox="1">
            <a:spLocks noChangeArrowheads="1"/>
          </p:cNvSpPr>
          <p:nvPr/>
        </p:nvSpPr>
        <p:spPr bwMode="auto">
          <a:xfrm>
            <a:off x="2205037" y="4182324"/>
            <a:ext cx="2689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Arial" panose="020B0604020202020204" pitchFamily="34" charset="0"/>
              </a:rPr>
              <a:t>取</a:t>
            </a:r>
            <a:r>
              <a:rPr lang="en-US" altLang="zh-CN" sz="2200" i="1" dirty="0">
                <a:latin typeface="Times New Roman" panose="02020603050405020304" pitchFamily="18" charset="0"/>
                <a:cs typeface="Times New Roman" panose="02020603050405020304" pitchFamily="18" charset="0"/>
              </a:rPr>
              <a:t>T</a:t>
            </a:r>
            <a:r>
              <a:rPr lang="zh-CN" altLang="en-US" sz="2400" dirty="0">
                <a:latin typeface="Arial" panose="020B0604020202020204" pitchFamily="34" charset="0"/>
              </a:rPr>
              <a:t>＝</a:t>
            </a:r>
            <a:r>
              <a:rPr lang="en-US" altLang="zh-CN" sz="2200" i="1" dirty="0">
                <a:latin typeface="Times New Roman" panose="02020603050405020304" pitchFamily="18" charset="0"/>
                <a:cs typeface="Times New Roman" panose="02020603050405020304" pitchFamily="18" charset="0"/>
              </a:rPr>
              <a:t>0</a:t>
            </a:r>
            <a:r>
              <a:rPr lang="zh-CN" altLang="en-US" sz="2400" dirty="0">
                <a:latin typeface="Arial" panose="020B0604020202020204" pitchFamily="34" charset="0"/>
              </a:rPr>
              <a:t>时</a:t>
            </a:r>
            <a:r>
              <a:rPr lang="en-US" altLang="zh-CN" sz="2200" i="1" dirty="0">
                <a:latin typeface="Times New Roman" panose="02020603050405020304" pitchFamily="18" charset="0"/>
                <a:cs typeface="Times New Roman" panose="02020603050405020304" pitchFamily="18" charset="0"/>
              </a:rPr>
              <a:t>h</a:t>
            </a:r>
            <a:r>
              <a:rPr lang="en-US" altLang="zh-CN" sz="2400" dirty="0">
                <a:latin typeface="Arial" panose="020B0604020202020204" pitchFamily="34" charset="0"/>
              </a:rPr>
              <a:t>=</a:t>
            </a:r>
            <a:r>
              <a:rPr lang="en-US" altLang="zh-CN" sz="2200" i="1" dirty="0">
                <a:latin typeface="Times New Roman" panose="02020603050405020304" pitchFamily="18" charset="0"/>
                <a:cs typeface="Times New Roman" panose="02020603050405020304" pitchFamily="18" charset="0"/>
              </a:rPr>
              <a:t>0</a:t>
            </a:r>
            <a:r>
              <a:rPr lang="en-US" altLang="zh-CN" sz="2400" dirty="0">
                <a:latin typeface="Arial" panose="020B0604020202020204" pitchFamily="34" charset="0"/>
              </a:rPr>
              <a:t>,</a:t>
            </a:r>
            <a:r>
              <a:rPr lang="zh-CN" altLang="en-US" sz="2400" dirty="0">
                <a:latin typeface="Arial" panose="020B0604020202020204" pitchFamily="34" charset="0"/>
              </a:rPr>
              <a:t>则有</a:t>
            </a:r>
          </a:p>
        </p:txBody>
      </p:sp>
      <p:sp>
        <p:nvSpPr>
          <p:cNvPr id="278555" name="Text Box 27">
            <a:extLst>
              <a:ext uri="{FF2B5EF4-FFF2-40B4-BE49-F238E27FC236}">
                <a16:creationId xmlns:a16="http://schemas.microsoft.com/office/drawing/2014/main" id="{2052B8E3-8016-42BA-9CFB-08685B062565}"/>
              </a:ext>
            </a:extLst>
          </p:cNvPr>
          <p:cNvSpPr txBox="1">
            <a:spLocks noChangeArrowheads="1"/>
          </p:cNvSpPr>
          <p:nvPr/>
        </p:nvSpPr>
        <p:spPr bwMode="auto">
          <a:xfrm>
            <a:off x="381000" y="4953000"/>
            <a:ext cx="8382000" cy="42703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i="1">
                <a:latin typeface="Times New Roman" panose="02020603050405020304" pitchFamily="18" charset="0"/>
                <a:cs typeface="Times New Roman" panose="02020603050405020304" pitchFamily="18" charset="0"/>
              </a:rPr>
              <a:t>h</a:t>
            </a:r>
            <a:r>
              <a:rPr lang="zh-CN" altLang="en-US">
                <a:latin typeface="Arial" panose="020B0604020202020204" pitchFamily="34" charset="0"/>
              </a:rPr>
              <a:t>可视为在等压条件下气体温度从零升到</a:t>
            </a:r>
            <a:r>
              <a:rPr lang="en-US" altLang="zh-CN" i="1">
                <a:latin typeface="Times New Roman" panose="02020603050405020304" pitchFamily="18" charset="0"/>
                <a:cs typeface="Times New Roman" panose="02020603050405020304" pitchFamily="18" charset="0"/>
              </a:rPr>
              <a:t>T</a:t>
            </a:r>
            <a:r>
              <a:rPr lang="zh-CN" altLang="en-US">
                <a:latin typeface="Arial" panose="020B0604020202020204" pitchFamily="34" charset="0"/>
              </a:rPr>
              <a:t>所需加的热量</a:t>
            </a:r>
          </a:p>
        </p:txBody>
      </p:sp>
      <p:graphicFrame>
        <p:nvGraphicFramePr>
          <p:cNvPr id="278556" name="Object 28">
            <a:extLst>
              <a:ext uri="{FF2B5EF4-FFF2-40B4-BE49-F238E27FC236}">
                <a16:creationId xmlns:a16="http://schemas.microsoft.com/office/drawing/2014/main" id="{564CF208-8003-4817-894A-E61EAC837BDA}"/>
              </a:ext>
            </a:extLst>
          </p:cNvPr>
          <p:cNvGraphicFramePr>
            <a:graphicFrameLocks noChangeAspect="1"/>
          </p:cNvGraphicFramePr>
          <p:nvPr/>
        </p:nvGraphicFramePr>
        <p:xfrm>
          <a:off x="2971800" y="5410200"/>
          <a:ext cx="914400" cy="895350"/>
        </p:xfrm>
        <a:graphic>
          <a:graphicData uri="http://schemas.openxmlformats.org/presentationml/2006/ole">
            <mc:AlternateContent xmlns:mc="http://schemas.openxmlformats.org/markup-compatibility/2006">
              <mc:Choice xmlns:v="urn:schemas-microsoft-com:vml" Requires="v">
                <p:oleObj spid="_x0000_s17646" name="Equation" r:id="rId11" imgW="469900" imgH="457200" progId="Equation.DSMT4">
                  <p:embed/>
                </p:oleObj>
              </mc:Choice>
              <mc:Fallback>
                <p:oleObj name="Equation" r:id="rId11" imgW="469900" imgH="45720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1800" y="5410200"/>
                        <a:ext cx="914400" cy="8953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57" name="Object 29">
            <a:extLst>
              <a:ext uri="{FF2B5EF4-FFF2-40B4-BE49-F238E27FC236}">
                <a16:creationId xmlns:a16="http://schemas.microsoft.com/office/drawing/2014/main" id="{8EB445E0-AED2-4A52-9BE4-DA6420590D37}"/>
              </a:ext>
            </a:extLst>
          </p:cNvPr>
          <p:cNvGraphicFramePr>
            <a:graphicFrameLocks noChangeAspect="1"/>
          </p:cNvGraphicFramePr>
          <p:nvPr/>
        </p:nvGraphicFramePr>
        <p:xfrm>
          <a:off x="6324600" y="5410200"/>
          <a:ext cx="1524000" cy="869950"/>
        </p:xfrm>
        <a:graphic>
          <a:graphicData uri="http://schemas.openxmlformats.org/presentationml/2006/ole">
            <mc:AlternateContent xmlns:mc="http://schemas.openxmlformats.org/markup-compatibility/2006">
              <mc:Choice xmlns:v="urn:schemas-microsoft-com:vml" Requires="v">
                <p:oleObj spid="_x0000_s17647" name="Equation" r:id="rId13" imgW="736600" imgH="419100" progId="Equation.DSMT4">
                  <p:embed/>
                </p:oleObj>
              </mc:Choice>
              <mc:Fallback>
                <p:oleObj name="Equation" r:id="rId13" imgW="736600" imgH="419100" progId="Equation.DSMT4">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4600" y="5410200"/>
                        <a:ext cx="1524000" cy="8699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8559" name="Rectangle 31">
            <a:extLst>
              <a:ext uri="{FF2B5EF4-FFF2-40B4-BE49-F238E27FC236}">
                <a16:creationId xmlns:a16="http://schemas.microsoft.com/office/drawing/2014/main" id="{651536B6-1F58-48EC-B990-B245B54C00BC}"/>
              </a:ext>
            </a:extLst>
          </p:cNvPr>
          <p:cNvSpPr>
            <a:spLocks noChangeArrowheads="1"/>
          </p:cNvSpPr>
          <p:nvPr/>
        </p:nvSpPr>
        <p:spPr bwMode="auto">
          <a:xfrm>
            <a:off x="228600" y="2971800"/>
            <a:ext cx="1603375" cy="430213"/>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solidFill>
                  <a:srgbClr val="CC3300"/>
                </a:solidFill>
                <a:latin typeface="Arial" panose="020B0604020202020204" pitchFamily="34" charset="0"/>
              </a:rPr>
              <a:t>定压比热容</a:t>
            </a:r>
          </a:p>
        </p:txBody>
      </p:sp>
      <p:sp>
        <p:nvSpPr>
          <p:cNvPr id="18" name="Text Box 30">
            <a:extLst>
              <a:ext uri="{FF2B5EF4-FFF2-40B4-BE49-F238E27FC236}">
                <a16:creationId xmlns:a16="http://schemas.microsoft.com/office/drawing/2014/main" id="{EE68FCA2-C5CC-4A99-8857-81614E5D4256}"/>
              </a:ext>
            </a:extLst>
          </p:cNvPr>
          <p:cNvSpPr txBox="1">
            <a:spLocks noChangeArrowheads="1"/>
          </p:cNvSpPr>
          <p:nvPr/>
        </p:nvSpPr>
        <p:spPr bwMode="auto">
          <a:xfrm>
            <a:off x="0" y="820738"/>
            <a:ext cx="3673475"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热力学第一定律</a:t>
            </a:r>
          </a:p>
        </p:txBody>
      </p:sp>
      <p:sp>
        <p:nvSpPr>
          <p:cNvPr id="20" name="Rectangle 3">
            <a:extLst>
              <a:ext uri="{FF2B5EF4-FFF2-40B4-BE49-F238E27FC236}">
                <a16:creationId xmlns:a16="http://schemas.microsoft.com/office/drawing/2014/main" id="{95B1101F-32BC-42AF-A7FA-5BB243E26105}"/>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graphicFrame>
        <p:nvGraphicFramePr>
          <p:cNvPr id="19" name="Object 33">
            <a:extLst>
              <a:ext uri="{FF2B5EF4-FFF2-40B4-BE49-F238E27FC236}">
                <a16:creationId xmlns:a16="http://schemas.microsoft.com/office/drawing/2014/main" id="{45146E3E-6966-44EC-9A9C-D5A79D55BC2A}"/>
              </a:ext>
            </a:extLst>
          </p:cNvPr>
          <p:cNvGraphicFramePr>
            <a:graphicFrameLocks noChangeAspect="1"/>
          </p:cNvGraphicFramePr>
          <p:nvPr>
            <p:extLst>
              <p:ext uri="{D42A27DB-BD31-4B8C-83A1-F6EECF244321}">
                <p14:modId xmlns:p14="http://schemas.microsoft.com/office/powerpoint/2010/main" val="1842481883"/>
              </p:ext>
            </p:extLst>
          </p:nvPr>
        </p:nvGraphicFramePr>
        <p:xfrm>
          <a:off x="6149569" y="798217"/>
          <a:ext cx="1497012" cy="900113"/>
        </p:xfrm>
        <a:graphic>
          <a:graphicData uri="http://schemas.openxmlformats.org/presentationml/2006/ole">
            <mc:AlternateContent xmlns:mc="http://schemas.openxmlformats.org/markup-compatibility/2006">
              <mc:Choice xmlns:v="urn:schemas-microsoft-com:vml" Requires="v">
                <p:oleObj spid="_x0000_s17648" name="Equation" r:id="rId15" imgW="609600" imgH="419100" progId="Equation.DSMT4">
                  <p:embed/>
                </p:oleObj>
              </mc:Choice>
              <mc:Fallback>
                <p:oleObj name="Equation" r:id="rId15" imgW="609600" imgH="419100" progId="Equation.DSMT4">
                  <p:embed/>
                  <p:pic>
                    <p:nvPicPr>
                      <p:cNvPr id="186401" name="Object 33">
                        <a:extLst>
                          <a:ext uri="{FF2B5EF4-FFF2-40B4-BE49-F238E27FC236}">
                            <a16:creationId xmlns:a16="http://schemas.microsoft.com/office/drawing/2014/main" id="{827D067E-AC9E-4D8D-9DB0-7DC022FC20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49569" y="798217"/>
                        <a:ext cx="1497012" cy="900113"/>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箭头: 右 2">
            <a:extLst>
              <a:ext uri="{FF2B5EF4-FFF2-40B4-BE49-F238E27FC236}">
                <a16:creationId xmlns:a16="http://schemas.microsoft.com/office/drawing/2014/main" id="{79DA9E2C-6A13-4125-AE99-1790D06D196E}"/>
              </a:ext>
            </a:extLst>
          </p:cNvPr>
          <p:cNvSpPr/>
          <p:nvPr/>
        </p:nvSpPr>
        <p:spPr bwMode="auto">
          <a:xfrm rot="8489241" flipV="1">
            <a:off x="4792851" y="1565454"/>
            <a:ext cx="1234697" cy="193319"/>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aphicFrame>
        <p:nvGraphicFramePr>
          <p:cNvPr id="22" name="Object 20">
            <a:extLst>
              <a:ext uri="{FF2B5EF4-FFF2-40B4-BE49-F238E27FC236}">
                <a16:creationId xmlns:a16="http://schemas.microsoft.com/office/drawing/2014/main" id="{6B273EE3-77B2-48FD-9FEB-278742F19834}"/>
              </a:ext>
            </a:extLst>
          </p:cNvPr>
          <p:cNvGraphicFramePr>
            <a:graphicFrameLocks noChangeAspect="1"/>
          </p:cNvGraphicFramePr>
          <p:nvPr>
            <p:extLst>
              <p:ext uri="{D42A27DB-BD31-4B8C-83A1-F6EECF244321}">
                <p14:modId xmlns:p14="http://schemas.microsoft.com/office/powerpoint/2010/main" val="967521747"/>
              </p:ext>
            </p:extLst>
          </p:nvPr>
        </p:nvGraphicFramePr>
        <p:xfrm>
          <a:off x="7543800" y="4183063"/>
          <a:ext cx="1384300" cy="490537"/>
        </p:xfrm>
        <a:graphic>
          <a:graphicData uri="http://schemas.openxmlformats.org/presentationml/2006/ole">
            <mc:AlternateContent xmlns:mc="http://schemas.openxmlformats.org/markup-compatibility/2006">
              <mc:Choice xmlns:v="urn:schemas-microsoft-com:vml" Requires="v">
                <p:oleObj spid="_x0000_s17649" name="Equation" r:id="rId17" imgW="672840" imgH="241200" progId="Equation.DSMT4">
                  <p:embed/>
                </p:oleObj>
              </mc:Choice>
              <mc:Fallback>
                <p:oleObj name="Equation" r:id="rId17" imgW="672840" imgH="241200" progId="Equation.DSMT4">
                  <p:embed/>
                  <p:pic>
                    <p:nvPicPr>
                      <p:cNvPr id="278548" name="Object 20">
                        <a:extLst>
                          <a:ext uri="{FF2B5EF4-FFF2-40B4-BE49-F238E27FC236}">
                            <a16:creationId xmlns:a16="http://schemas.microsoft.com/office/drawing/2014/main" id="{2576CFD0-5A19-46F1-8BFC-3689D1E3B7CC}"/>
                          </a:ext>
                        </a:extLst>
                      </p:cNvPr>
                      <p:cNvPicPr>
                        <a:picLocks noChangeAspect="1" noChangeArrowheads="1"/>
                      </p:cNvPicPr>
                      <p:nvPr/>
                    </p:nvPicPr>
                    <p:blipFill>
                      <a:blip r:embed="rId18"/>
                      <a:srcRect/>
                      <a:stretch>
                        <a:fillRect/>
                      </a:stretch>
                    </p:blipFill>
                    <p:spPr bwMode="auto">
                      <a:xfrm>
                        <a:off x="7543800" y="4183063"/>
                        <a:ext cx="1384300" cy="49053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5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85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85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85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854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854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855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785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855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85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855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78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58" grpId="0"/>
      <p:bldP spid="278544" grpId="0" animBg="1"/>
      <p:bldP spid="278550" grpId="0"/>
      <p:bldP spid="278554" grpId="0"/>
      <p:bldP spid="278555" grpId="0" animBg="1"/>
      <p:bldP spid="278559"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a:extLst>
              <a:ext uri="{FF2B5EF4-FFF2-40B4-BE49-F238E27FC236}">
                <a16:creationId xmlns:a16="http://schemas.microsoft.com/office/drawing/2014/main" id="{FA831A2C-B7ED-4B21-BF36-DD4CEB9F09AE}"/>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9D8223C8-0F44-4EE3-A95A-F5799FF3A599}" type="slidenum">
              <a:rPr lang="en-US" altLang="zh-CN" sz="2800">
                <a:solidFill>
                  <a:schemeClr val="tx1"/>
                </a:solidFill>
                <a:latin typeface="Calibri" panose="020F0502020204030204" pitchFamily="34" charset="0"/>
              </a:rPr>
              <a:pPr/>
              <a:t>12</a:t>
            </a:fld>
            <a:endParaRPr lang="en-US" altLang="zh-CN" sz="2800">
              <a:solidFill>
                <a:schemeClr val="tx1"/>
              </a:solidFill>
              <a:latin typeface="Calibri" panose="020F0502020204030204" pitchFamily="34" charset="0"/>
            </a:endParaRPr>
          </a:p>
        </p:txBody>
      </p:sp>
      <p:sp>
        <p:nvSpPr>
          <p:cNvPr id="18435" name="Text Box 4">
            <a:extLst>
              <a:ext uri="{FF2B5EF4-FFF2-40B4-BE49-F238E27FC236}">
                <a16:creationId xmlns:a16="http://schemas.microsoft.com/office/drawing/2014/main" id="{E7813B2A-09ED-43B5-8E47-3103D38056D6}"/>
              </a:ext>
            </a:extLst>
          </p:cNvPr>
          <p:cNvSpPr txBox="1">
            <a:spLocks noChangeArrowheads="1"/>
          </p:cNvSpPr>
          <p:nvPr/>
        </p:nvSpPr>
        <p:spPr bwMode="auto">
          <a:xfrm>
            <a:off x="0" y="1447800"/>
            <a:ext cx="3810000"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dirty="0">
                <a:latin typeface="Arial" panose="020B0604020202020204" pitchFamily="34" charset="0"/>
              </a:rPr>
              <a:t>热力学过程</a:t>
            </a:r>
            <a:r>
              <a:rPr lang="en-US" altLang="zh-CN" sz="2200" dirty="0">
                <a:latin typeface="Arial" panose="020B0604020202020204" pitchFamily="34" charset="0"/>
              </a:rPr>
              <a:t>--</a:t>
            </a:r>
            <a:r>
              <a:rPr lang="zh-CN" altLang="en-US" sz="2200" dirty="0">
                <a:latin typeface="Arial" panose="020B0604020202020204" pitchFamily="34" charset="0"/>
              </a:rPr>
              <a:t>绝热过程</a:t>
            </a:r>
          </a:p>
        </p:txBody>
      </p:sp>
      <p:graphicFrame>
        <p:nvGraphicFramePr>
          <p:cNvPr id="280581" name="Object 5">
            <a:extLst>
              <a:ext uri="{FF2B5EF4-FFF2-40B4-BE49-F238E27FC236}">
                <a16:creationId xmlns:a16="http://schemas.microsoft.com/office/drawing/2014/main" id="{E42EC432-50A6-4D8E-983D-96997EFB34B7}"/>
              </a:ext>
            </a:extLst>
          </p:cNvPr>
          <p:cNvGraphicFramePr>
            <a:graphicFrameLocks noChangeAspect="1"/>
          </p:cNvGraphicFramePr>
          <p:nvPr/>
        </p:nvGraphicFramePr>
        <p:xfrm>
          <a:off x="1795463" y="2392363"/>
          <a:ext cx="3081337" cy="869950"/>
        </p:xfrm>
        <a:graphic>
          <a:graphicData uri="http://schemas.openxmlformats.org/presentationml/2006/ole">
            <mc:AlternateContent xmlns:mc="http://schemas.openxmlformats.org/markup-compatibility/2006">
              <mc:Choice xmlns:v="urn:schemas-microsoft-com:vml" Requires="v">
                <p:oleObj spid="_x0000_s18732" name="Equation" r:id="rId3" imgW="1206500" imgH="457200" progId="Equation.DSMT4">
                  <p:embed/>
                </p:oleObj>
              </mc:Choice>
              <mc:Fallback>
                <p:oleObj name="Equation" r:id="rId3" imgW="1206500" imgH="457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463" y="2392363"/>
                        <a:ext cx="3081337" cy="869950"/>
                      </a:xfrm>
                      <a:prstGeom prst="rect">
                        <a:avLst/>
                      </a:prstGeom>
                      <a:noFill/>
                      <a:ln w="254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2" name="Object 6">
            <a:extLst>
              <a:ext uri="{FF2B5EF4-FFF2-40B4-BE49-F238E27FC236}">
                <a16:creationId xmlns:a16="http://schemas.microsoft.com/office/drawing/2014/main" id="{99C3ACA1-84C3-4849-97C1-4BBE9A870C24}"/>
              </a:ext>
            </a:extLst>
          </p:cNvPr>
          <p:cNvGraphicFramePr>
            <a:graphicFrameLocks noChangeAspect="1"/>
          </p:cNvGraphicFramePr>
          <p:nvPr/>
        </p:nvGraphicFramePr>
        <p:xfrm>
          <a:off x="76200" y="3581400"/>
          <a:ext cx="1143000" cy="898525"/>
        </p:xfrm>
        <a:graphic>
          <a:graphicData uri="http://schemas.openxmlformats.org/presentationml/2006/ole">
            <mc:AlternateContent xmlns:mc="http://schemas.openxmlformats.org/markup-compatibility/2006">
              <mc:Choice xmlns:v="urn:schemas-microsoft-com:vml" Requires="v">
                <p:oleObj spid="_x0000_s18733" name="公式" r:id="rId5" imgW="533169" imgH="418918" progId="Equation.3">
                  <p:embed/>
                </p:oleObj>
              </mc:Choice>
              <mc:Fallback>
                <p:oleObj name="公式" r:id="rId5" imgW="533169" imgH="418918"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581400"/>
                        <a:ext cx="1143000" cy="898525"/>
                      </a:xfrm>
                      <a:prstGeom prst="rect">
                        <a:avLst/>
                      </a:prstGeom>
                      <a:noFill/>
                      <a:ln w="254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3" name="Object 7">
            <a:extLst>
              <a:ext uri="{FF2B5EF4-FFF2-40B4-BE49-F238E27FC236}">
                <a16:creationId xmlns:a16="http://schemas.microsoft.com/office/drawing/2014/main" id="{C54B6120-CF42-44BF-B537-5EB6532062E2}"/>
              </a:ext>
            </a:extLst>
          </p:cNvPr>
          <p:cNvGraphicFramePr>
            <a:graphicFrameLocks noChangeAspect="1"/>
          </p:cNvGraphicFramePr>
          <p:nvPr/>
        </p:nvGraphicFramePr>
        <p:xfrm>
          <a:off x="1828800" y="3638550"/>
          <a:ext cx="3200400" cy="803275"/>
        </p:xfrm>
        <a:graphic>
          <a:graphicData uri="http://schemas.openxmlformats.org/presentationml/2006/ole">
            <mc:AlternateContent xmlns:mc="http://schemas.openxmlformats.org/markup-compatibility/2006">
              <mc:Choice xmlns:v="urn:schemas-microsoft-com:vml" Requires="v">
                <p:oleObj spid="_x0000_s18734" name="公式" r:id="rId7" imgW="1397000" imgH="457200" progId="Equation.3">
                  <p:embed/>
                </p:oleObj>
              </mc:Choice>
              <mc:Fallback>
                <p:oleObj name="公式" r:id="rId7" imgW="1397000" imgH="4572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3638550"/>
                        <a:ext cx="3200400" cy="803275"/>
                      </a:xfrm>
                      <a:prstGeom prst="rect">
                        <a:avLst/>
                      </a:prstGeom>
                      <a:noFill/>
                      <a:ln w="254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4" name="Object 8">
            <a:extLst>
              <a:ext uri="{FF2B5EF4-FFF2-40B4-BE49-F238E27FC236}">
                <a16:creationId xmlns:a16="http://schemas.microsoft.com/office/drawing/2014/main" id="{ED60E075-B001-492C-90F5-6FBB6036FCE6}"/>
              </a:ext>
            </a:extLst>
          </p:cNvPr>
          <p:cNvGraphicFramePr>
            <a:graphicFrameLocks noChangeAspect="1"/>
          </p:cNvGraphicFramePr>
          <p:nvPr>
            <p:extLst>
              <p:ext uri="{D42A27DB-BD31-4B8C-83A1-F6EECF244321}">
                <p14:modId xmlns:p14="http://schemas.microsoft.com/office/powerpoint/2010/main" val="609724638"/>
              </p:ext>
            </p:extLst>
          </p:nvPr>
        </p:nvGraphicFramePr>
        <p:xfrm>
          <a:off x="5562600" y="2819400"/>
          <a:ext cx="3352800" cy="944563"/>
        </p:xfrm>
        <a:graphic>
          <a:graphicData uri="http://schemas.openxmlformats.org/presentationml/2006/ole">
            <mc:AlternateContent xmlns:mc="http://schemas.openxmlformats.org/markup-compatibility/2006">
              <mc:Choice xmlns:v="urn:schemas-microsoft-com:vml" Requires="v">
                <p:oleObj spid="_x0000_s18735" name="Equation" r:id="rId9" imgW="1625600" imgH="457200" progId="Equation.DSMT4">
                  <p:embed/>
                </p:oleObj>
              </mc:Choice>
              <mc:Fallback>
                <p:oleObj name="Equation" r:id="rId9" imgW="1625600" imgH="4572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2600" y="2819400"/>
                        <a:ext cx="3352800" cy="944563"/>
                      </a:xfrm>
                      <a:prstGeom prst="rect">
                        <a:avLst/>
                      </a:prstGeom>
                      <a:noFill/>
                      <a:ln w="254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5" name="Object 9">
            <a:extLst>
              <a:ext uri="{FF2B5EF4-FFF2-40B4-BE49-F238E27FC236}">
                <a16:creationId xmlns:a16="http://schemas.microsoft.com/office/drawing/2014/main" id="{96229BCD-37E4-4B72-BAEA-A698A534AB64}"/>
              </a:ext>
            </a:extLst>
          </p:cNvPr>
          <p:cNvGraphicFramePr>
            <a:graphicFrameLocks noChangeAspect="1"/>
          </p:cNvGraphicFramePr>
          <p:nvPr>
            <p:extLst>
              <p:ext uri="{D42A27DB-BD31-4B8C-83A1-F6EECF244321}">
                <p14:modId xmlns:p14="http://schemas.microsoft.com/office/powerpoint/2010/main" val="1885940036"/>
              </p:ext>
            </p:extLst>
          </p:nvPr>
        </p:nvGraphicFramePr>
        <p:xfrm>
          <a:off x="5867400" y="4103373"/>
          <a:ext cx="1219200" cy="996950"/>
        </p:xfrm>
        <a:graphic>
          <a:graphicData uri="http://schemas.openxmlformats.org/presentationml/2006/ole">
            <mc:AlternateContent xmlns:mc="http://schemas.openxmlformats.org/markup-compatibility/2006">
              <mc:Choice xmlns:v="urn:schemas-microsoft-com:vml" Requires="v">
                <p:oleObj spid="_x0000_s18736" name="公式" r:id="rId11" imgW="520474" imgH="431613" progId="Equation.3">
                  <p:embed/>
                </p:oleObj>
              </mc:Choice>
              <mc:Fallback>
                <p:oleObj name="公式" r:id="rId11" imgW="520474" imgH="431613"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4103373"/>
                        <a:ext cx="1219200" cy="9969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86" name="Object 10">
            <a:extLst>
              <a:ext uri="{FF2B5EF4-FFF2-40B4-BE49-F238E27FC236}">
                <a16:creationId xmlns:a16="http://schemas.microsoft.com/office/drawing/2014/main" id="{C984B299-EB90-4C92-895E-C4B9D479F4C7}"/>
              </a:ext>
            </a:extLst>
          </p:cNvPr>
          <p:cNvGraphicFramePr>
            <a:graphicFrameLocks noChangeAspect="1"/>
          </p:cNvGraphicFramePr>
          <p:nvPr/>
        </p:nvGraphicFramePr>
        <p:xfrm>
          <a:off x="2514600" y="5353050"/>
          <a:ext cx="914400" cy="895350"/>
        </p:xfrm>
        <a:graphic>
          <a:graphicData uri="http://schemas.openxmlformats.org/presentationml/2006/ole">
            <mc:AlternateContent xmlns:mc="http://schemas.openxmlformats.org/markup-compatibility/2006">
              <mc:Choice xmlns:v="urn:schemas-microsoft-com:vml" Requires="v">
                <p:oleObj spid="_x0000_s18737" name="公式" r:id="rId13" imgW="469900" imgH="457200" progId="Equation.3">
                  <p:embed/>
                </p:oleObj>
              </mc:Choice>
              <mc:Fallback>
                <p:oleObj name="公式" r:id="rId13" imgW="469900" imgH="4572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4600" y="5353050"/>
                        <a:ext cx="914400" cy="8953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87" name="Object 11">
            <a:extLst>
              <a:ext uri="{FF2B5EF4-FFF2-40B4-BE49-F238E27FC236}">
                <a16:creationId xmlns:a16="http://schemas.microsoft.com/office/drawing/2014/main" id="{89B6CDE2-7F3A-4D3E-86D8-FF3D5A229D5C}"/>
              </a:ext>
            </a:extLst>
          </p:cNvPr>
          <p:cNvGraphicFramePr>
            <a:graphicFrameLocks noChangeAspect="1"/>
          </p:cNvGraphicFramePr>
          <p:nvPr/>
        </p:nvGraphicFramePr>
        <p:xfrm>
          <a:off x="6400800" y="5638800"/>
          <a:ext cx="1066800" cy="457200"/>
        </p:xfrm>
        <a:graphic>
          <a:graphicData uri="http://schemas.openxmlformats.org/presentationml/2006/ole">
            <mc:AlternateContent xmlns:mc="http://schemas.openxmlformats.org/markup-compatibility/2006">
              <mc:Choice xmlns:v="urn:schemas-microsoft-com:vml" Requires="v">
                <p:oleObj spid="_x0000_s18738" name="公式" r:id="rId15" imgW="469696" imgH="203112" progId="Equation.3">
                  <p:embed/>
                </p:oleObj>
              </mc:Choice>
              <mc:Fallback>
                <p:oleObj name="公式" r:id="rId15" imgW="469696" imgH="203112"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00800" y="5638800"/>
                        <a:ext cx="1066800" cy="4572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0588" name="Text Box 12">
            <a:extLst>
              <a:ext uri="{FF2B5EF4-FFF2-40B4-BE49-F238E27FC236}">
                <a16:creationId xmlns:a16="http://schemas.microsoft.com/office/drawing/2014/main" id="{5402AD3B-5E21-4859-A32A-C3E6D8896651}"/>
              </a:ext>
            </a:extLst>
          </p:cNvPr>
          <p:cNvSpPr txBox="1">
            <a:spLocks noChangeArrowheads="1"/>
          </p:cNvSpPr>
          <p:nvPr/>
        </p:nvSpPr>
        <p:spPr bwMode="auto">
          <a:xfrm>
            <a:off x="3962400" y="5486400"/>
            <a:ext cx="16033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对完全气体</a:t>
            </a:r>
          </a:p>
        </p:txBody>
      </p:sp>
      <p:graphicFrame>
        <p:nvGraphicFramePr>
          <p:cNvPr id="280589" name="Object 13">
            <a:extLst>
              <a:ext uri="{FF2B5EF4-FFF2-40B4-BE49-F238E27FC236}">
                <a16:creationId xmlns:a16="http://schemas.microsoft.com/office/drawing/2014/main" id="{E30172AE-EB90-4783-901F-D14F38F97F50}"/>
              </a:ext>
            </a:extLst>
          </p:cNvPr>
          <p:cNvGraphicFramePr>
            <a:graphicFrameLocks noChangeAspect="1"/>
          </p:cNvGraphicFramePr>
          <p:nvPr/>
        </p:nvGraphicFramePr>
        <p:xfrm>
          <a:off x="76200" y="2581275"/>
          <a:ext cx="990600" cy="466725"/>
        </p:xfrm>
        <a:graphic>
          <a:graphicData uri="http://schemas.openxmlformats.org/presentationml/2006/ole">
            <mc:AlternateContent xmlns:mc="http://schemas.openxmlformats.org/markup-compatibility/2006">
              <mc:Choice xmlns:v="urn:schemas-microsoft-com:vml" Requires="v">
                <p:oleObj spid="_x0000_s18739" name="Equation" r:id="rId17" imgW="431613" imgH="203112" progId="Equation.DSMT4">
                  <p:embed/>
                </p:oleObj>
              </mc:Choice>
              <mc:Fallback>
                <p:oleObj name="Equation" r:id="rId17" imgW="431613" imgH="203112" progId="Equation.DSMT4">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2581275"/>
                        <a:ext cx="990600" cy="466725"/>
                      </a:xfrm>
                      <a:prstGeom prst="rect">
                        <a:avLst/>
                      </a:prstGeom>
                      <a:noFill/>
                      <a:ln w="254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0590" name="Line 14">
            <a:extLst>
              <a:ext uri="{FF2B5EF4-FFF2-40B4-BE49-F238E27FC236}">
                <a16:creationId xmlns:a16="http://schemas.microsoft.com/office/drawing/2014/main" id="{9B6080A8-8527-42E3-A9F2-BF68AF83FD81}"/>
              </a:ext>
            </a:extLst>
          </p:cNvPr>
          <p:cNvSpPr>
            <a:spLocks noChangeShapeType="1"/>
          </p:cNvSpPr>
          <p:nvPr/>
        </p:nvSpPr>
        <p:spPr bwMode="auto">
          <a:xfrm>
            <a:off x="1143000" y="2819400"/>
            <a:ext cx="6096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0591" name="Line 15">
            <a:extLst>
              <a:ext uri="{FF2B5EF4-FFF2-40B4-BE49-F238E27FC236}">
                <a16:creationId xmlns:a16="http://schemas.microsoft.com/office/drawing/2014/main" id="{0D6D1185-69CA-4743-A95A-CD47A595A36E}"/>
              </a:ext>
            </a:extLst>
          </p:cNvPr>
          <p:cNvSpPr>
            <a:spLocks noChangeShapeType="1"/>
          </p:cNvSpPr>
          <p:nvPr/>
        </p:nvSpPr>
        <p:spPr bwMode="auto">
          <a:xfrm>
            <a:off x="1219200" y="4038600"/>
            <a:ext cx="5334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0592" name="Rectangle 16">
            <a:extLst>
              <a:ext uri="{FF2B5EF4-FFF2-40B4-BE49-F238E27FC236}">
                <a16:creationId xmlns:a16="http://schemas.microsoft.com/office/drawing/2014/main" id="{7A4BBB88-832F-40C2-B6C6-A7EE1B4ECCE3}"/>
              </a:ext>
            </a:extLst>
          </p:cNvPr>
          <p:cNvSpPr>
            <a:spLocks noChangeArrowheads="1"/>
          </p:cNvSpPr>
          <p:nvPr/>
        </p:nvSpPr>
        <p:spPr bwMode="auto">
          <a:xfrm>
            <a:off x="381000" y="5486400"/>
            <a:ext cx="1319213" cy="430213"/>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solidFill>
                  <a:srgbClr val="CC3300"/>
                </a:solidFill>
                <a:latin typeface="Arial" panose="020B0604020202020204" pitchFamily="34" charset="0"/>
              </a:rPr>
              <a:t>绝热指数</a:t>
            </a:r>
          </a:p>
        </p:txBody>
      </p:sp>
      <p:sp>
        <p:nvSpPr>
          <p:cNvPr id="18" name="Text Box 30">
            <a:extLst>
              <a:ext uri="{FF2B5EF4-FFF2-40B4-BE49-F238E27FC236}">
                <a16:creationId xmlns:a16="http://schemas.microsoft.com/office/drawing/2014/main" id="{3313F2A1-676F-4A2B-84E6-D29A5B1B2ABA}"/>
              </a:ext>
            </a:extLst>
          </p:cNvPr>
          <p:cNvSpPr txBox="1">
            <a:spLocks noChangeArrowheads="1"/>
          </p:cNvSpPr>
          <p:nvPr/>
        </p:nvSpPr>
        <p:spPr bwMode="auto">
          <a:xfrm>
            <a:off x="0" y="820738"/>
            <a:ext cx="3673475"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热力学第一定律</a:t>
            </a:r>
          </a:p>
        </p:txBody>
      </p:sp>
      <p:sp>
        <p:nvSpPr>
          <p:cNvPr id="20" name="Rectangle 3">
            <a:extLst>
              <a:ext uri="{FF2B5EF4-FFF2-40B4-BE49-F238E27FC236}">
                <a16:creationId xmlns:a16="http://schemas.microsoft.com/office/drawing/2014/main" id="{D40FA4EC-78B7-4AC1-9299-DCEC2ED6E5E8}"/>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graphicFrame>
        <p:nvGraphicFramePr>
          <p:cNvPr id="19" name="Object 17">
            <a:extLst>
              <a:ext uri="{FF2B5EF4-FFF2-40B4-BE49-F238E27FC236}">
                <a16:creationId xmlns:a16="http://schemas.microsoft.com/office/drawing/2014/main" id="{4CF32F24-D88E-40B1-B250-B8D9CCC2C68A}"/>
              </a:ext>
            </a:extLst>
          </p:cNvPr>
          <p:cNvGraphicFramePr>
            <a:graphicFrameLocks noChangeAspect="1"/>
          </p:cNvGraphicFramePr>
          <p:nvPr>
            <p:extLst>
              <p:ext uri="{D42A27DB-BD31-4B8C-83A1-F6EECF244321}">
                <p14:modId xmlns:p14="http://schemas.microsoft.com/office/powerpoint/2010/main" val="2038421247"/>
              </p:ext>
            </p:extLst>
          </p:nvPr>
        </p:nvGraphicFramePr>
        <p:xfrm>
          <a:off x="1942214" y="1931988"/>
          <a:ext cx="374650" cy="349250"/>
        </p:xfrm>
        <a:graphic>
          <a:graphicData uri="http://schemas.openxmlformats.org/presentationml/2006/ole">
            <mc:AlternateContent xmlns:mc="http://schemas.openxmlformats.org/markup-compatibility/2006">
              <mc:Choice xmlns:v="urn:schemas-microsoft-com:vml" Requires="v">
                <p:oleObj spid="_x0000_s18740" name="Equation" r:id="rId19" imgW="190440" imgH="177480" progId="Equation.DSMT4">
                  <p:embed/>
                </p:oleObj>
              </mc:Choice>
              <mc:Fallback>
                <p:oleObj name="Equation" r:id="rId19" imgW="190440" imgH="177480" progId="Equation.DSMT4">
                  <p:embed/>
                  <p:pic>
                    <p:nvPicPr>
                      <p:cNvPr id="278545" name="Object 17">
                        <a:extLst>
                          <a:ext uri="{FF2B5EF4-FFF2-40B4-BE49-F238E27FC236}">
                            <a16:creationId xmlns:a16="http://schemas.microsoft.com/office/drawing/2014/main" id="{BEC8814F-F0E2-42F5-BD14-92BE54B386DC}"/>
                          </a:ext>
                        </a:extLst>
                      </p:cNvPr>
                      <p:cNvPicPr>
                        <a:picLocks noChangeAspect="1" noChangeArrowheads="1"/>
                      </p:cNvPicPr>
                      <p:nvPr/>
                    </p:nvPicPr>
                    <p:blipFill>
                      <a:blip r:embed="rId20"/>
                      <a:srcRect/>
                      <a:stretch>
                        <a:fillRect/>
                      </a:stretch>
                    </p:blipFill>
                    <p:spPr bwMode="auto">
                      <a:xfrm>
                        <a:off x="1942214" y="1931988"/>
                        <a:ext cx="374650" cy="3492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箭头: 右 1">
            <a:extLst>
              <a:ext uri="{FF2B5EF4-FFF2-40B4-BE49-F238E27FC236}">
                <a16:creationId xmlns:a16="http://schemas.microsoft.com/office/drawing/2014/main" id="{CE525307-483F-4496-9667-4F6B3F259C45}"/>
              </a:ext>
            </a:extLst>
          </p:cNvPr>
          <p:cNvSpPr/>
          <p:nvPr/>
        </p:nvSpPr>
        <p:spPr bwMode="auto">
          <a:xfrm rot="5400000">
            <a:off x="1903097" y="2382045"/>
            <a:ext cx="452882" cy="17462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aphicFrame>
        <p:nvGraphicFramePr>
          <p:cNvPr id="21" name="Object 20">
            <a:extLst>
              <a:ext uri="{FF2B5EF4-FFF2-40B4-BE49-F238E27FC236}">
                <a16:creationId xmlns:a16="http://schemas.microsoft.com/office/drawing/2014/main" id="{E612DA0C-3E11-44F9-8E5A-659765059522}"/>
              </a:ext>
            </a:extLst>
          </p:cNvPr>
          <p:cNvGraphicFramePr>
            <a:graphicFrameLocks noChangeAspect="1"/>
          </p:cNvGraphicFramePr>
          <p:nvPr>
            <p:extLst>
              <p:ext uri="{D42A27DB-BD31-4B8C-83A1-F6EECF244321}">
                <p14:modId xmlns:p14="http://schemas.microsoft.com/office/powerpoint/2010/main" val="1089130451"/>
              </p:ext>
            </p:extLst>
          </p:nvPr>
        </p:nvGraphicFramePr>
        <p:xfrm>
          <a:off x="2477386" y="4652169"/>
          <a:ext cx="1384300" cy="490537"/>
        </p:xfrm>
        <a:graphic>
          <a:graphicData uri="http://schemas.openxmlformats.org/presentationml/2006/ole">
            <mc:AlternateContent xmlns:mc="http://schemas.openxmlformats.org/markup-compatibility/2006">
              <mc:Choice xmlns:v="urn:schemas-microsoft-com:vml" Requires="v">
                <p:oleObj spid="_x0000_s18741" name="Equation" r:id="rId21" imgW="672840" imgH="241200" progId="Equation.DSMT4">
                  <p:embed/>
                </p:oleObj>
              </mc:Choice>
              <mc:Fallback>
                <p:oleObj name="Equation" r:id="rId21" imgW="672840" imgH="241200" progId="Equation.DSMT4">
                  <p:embed/>
                  <p:pic>
                    <p:nvPicPr>
                      <p:cNvPr id="22" name="Object 20">
                        <a:extLst>
                          <a:ext uri="{FF2B5EF4-FFF2-40B4-BE49-F238E27FC236}">
                            <a16:creationId xmlns:a16="http://schemas.microsoft.com/office/drawing/2014/main" id="{6B273EE3-77B2-48FD-9FEB-278742F19834}"/>
                          </a:ext>
                        </a:extLst>
                      </p:cNvPr>
                      <p:cNvPicPr>
                        <a:picLocks noChangeAspect="1" noChangeArrowheads="1"/>
                      </p:cNvPicPr>
                      <p:nvPr/>
                    </p:nvPicPr>
                    <p:blipFill>
                      <a:blip r:embed="rId22"/>
                      <a:srcRect/>
                      <a:stretch>
                        <a:fillRect/>
                      </a:stretch>
                    </p:blipFill>
                    <p:spPr bwMode="auto">
                      <a:xfrm>
                        <a:off x="2477386" y="4652169"/>
                        <a:ext cx="1384300" cy="49053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Rectangle 16">
            <a:extLst>
              <a:ext uri="{FF2B5EF4-FFF2-40B4-BE49-F238E27FC236}">
                <a16:creationId xmlns:a16="http://schemas.microsoft.com/office/drawing/2014/main" id="{90B304DB-3993-4A2C-8FEA-C8782A20FCE2}"/>
              </a:ext>
            </a:extLst>
          </p:cNvPr>
          <p:cNvSpPr>
            <a:spLocks noChangeArrowheads="1"/>
          </p:cNvSpPr>
          <p:nvPr/>
        </p:nvSpPr>
        <p:spPr bwMode="auto">
          <a:xfrm>
            <a:off x="7239000" y="4546765"/>
            <a:ext cx="1319592" cy="430887"/>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i="1" dirty="0">
                <a:solidFill>
                  <a:srgbClr val="CC3300"/>
                </a:solidFill>
                <a:latin typeface="Arial" panose="020B0604020202020204" pitchFamily="34" charset="0"/>
              </a:rPr>
              <a:t>绝热过程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05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05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05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8058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805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059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05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05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58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805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05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0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8" grpId="0"/>
      <p:bldP spid="280592" grpId="0" animBg="1"/>
      <p:bldP spid="2"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1009" name="Object 17">
            <a:extLst>
              <a:ext uri="{FF2B5EF4-FFF2-40B4-BE49-F238E27FC236}">
                <a16:creationId xmlns:a16="http://schemas.microsoft.com/office/drawing/2014/main" id="{E28D6427-479A-450F-8F28-CEEA46A4BC3B}"/>
              </a:ext>
            </a:extLst>
          </p:cNvPr>
          <p:cNvGraphicFramePr>
            <a:graphicFrameLocks noGrp="1" noChangeAspect="1"/>
          </p:cNvGraphicFramePr>
          <p:nvPr>
            <p:ph sz="half" idx="1"/>
          </p:nvPr>
        </p:nvGraphicFramePr>
        <p:xfrm>
          <a:off x="396875" y="2820988"/>
          <a:ext cx="1262063" cy="582612"/>
        </p:xfrm>
        <a:graphic>
          <a:graphicData uri="http://schemas.openxmlformats.org/presentationml/2006/ole">
            <mc:AlternateContent xmlns:mc="http://schemas.openxmlformats.org/markup-compatibility/2006">
              <mc:Choice xmlns:v="urn:schemas-microsoft-com:vml" Requires="v">
                <p:oleObj spid="_x0000_s19678" name="Equation" r:id="rId3" imgW="495085" imgH="228501" progId="Equation.DSMT4">
                  <p:embed/>
                </p:oleObj>
              </mc:Choice>
              <mc:Fallback>
                <p:oleObj name="Equation" r:id="rId3" imgW="495085" imgH="228501"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5" y="2820988"/>
                        <a:ext cx="1262063" cy="582612"/>
                      </a:xfrm>
                      <a:prstGeom prst="rect">
                        <a:avLst/>
                      </a:prstGeom>
                      <a:solidFill>
                        <a:schemeClr val="accent2"/>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灯片编号占位符 4">
            <a:extLst>
              <a:ext uri="{FF2B5EF4-FFF2-40B4-BE49-F238E27FC236}">
                <a16:creationId xmlns:a16="http://schemas.microsoft.com/office/drawing/2014/main" id="{DEFBF7F6-CABA-4C78-BAD6-4A8533E6F3B8}"/>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9C66D8E4-A3C1-4666-9828-E8B70680D1D7}" type="slidenum">
              <a:rPr lang="en-US" altLang="zh-CN" sz="2800">
                <a:solidFill>
                  <a:schemeClr val="tx1"/>
                </a:solidFill>
                <a:latin typeface="Calibri" panose="020F0502020204030204" pitchFamily="34" charset="0"/>
              </a:rPr>
              <a:pPr/>
              <a:t>13</a:t>
            </a:fld>
            <a:endParaRPr lang="en-US" altLang="zh-CN" sz="2800">
              <a:solidFill>
                <a:schemeClr val="tx1"/>
              </a:solidFill>
              <a:latin typeface="Calibri" panose="020F0502020204030204" pitchFamily="34" charset="0"/>
            </a:endParaRPr>
          </a:p>
        </p:txBody>
      </p:sp>
      <p:graphicFrame>
        <p:nvGraphicFramePr>
          <p:cNvPr id="341010" name="Object 18">
            <a:extLst>
              <a:ext uri="{FF2B5EF4-FFF2-40B4-BE49-F238E27FC236}">
                <a16:creationId xmlns:a16="http://schemas.microsoft.com/office/drawing/2014/main" id="{13E75757-88FA-478F-9B73-4BB635A818AE}"/>
              </a:ext>
            </a:extLst>
          </p:cNvPr>
          <p:cNvGraphicFramePr>
            <a:graphicFrameLocks noChangeAspect="1"/>
          </p:cNvGraphicFramePr>
          <p:nvPr/>
        </p:nvGraphicFramePr>
        <p:xfrm>
          <a:off x="2362200" y="2819400"/>
          <a:ext cx="1295400" cy="590550"/>
        </p:xfrm>
        <a:graphic>
          <a:graphicData uri="http://schemas.openxmlformats.org/presentationml/2006/ole">
            <mc:AlternateContent xmlns:mc="http://schemas.openxmlformats.org/markup-compatibility/2006">
              <mc:Choice xmlns:v="urn:schemas-microsoft-com:vml" Requires="v">
                <p:oleObj spid="_x0000_s19679" name="Equation" r:id="rId5" imgW="508000" imgH="241300" progId="Equation.DSMT4">
                  <p:embed/>
                </p:oleObj>
              </mc:Choice>
              <mc:Fallback>
                <p:oleObj name="Equation" r:id="rId5" imgW="508000" imgH="241300"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819400"/>
                        <a:ext cx="1295400" cy="590550"/>
                      </a:xfrm>
                      <a:prstGeom prst="rect">
                        <a:avLst/>
                      </a:prstGeom>
                      <a:solidFill>
                        <a:schemeClr val="accent2"/>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1011" name="Object 19">
            <a:extLst>
              <a:ext uri="{FF2B5EF4-FFF2-40B4-BE49-F238E27FC236}">
                <a16:creationId xmlns:a16="http://schemas.microsoft.com/office/drawing/2014/main" id="{B41A5498-CBA4-4B94-B72D-6F65F5B2EC50}"/>
              </a:ext>
            </a:extLst>
          </p:cNvPr>
          <p:cNvGraphicFramePr>
            <a:graphicFrameLocks noChangeAspect="1"/>
          </p:cNvGraphicFramePr>
          <p:nvPr/>
        </p:nvGraphicFramePr>
        <p:xfrm>
          <a:off x="6613525" y="2801938"/>
          <a:ext cx="1862138" cy="627062"/>
        </p:xfrm>
        <a:graphic>
          <a:graphicData uri="http://schemas.openxmlformats.org/presentationml/2006/ole">
            <mc:AlternateContent xmlns:mc="http://schemas.openxmlformats.org/markup-compatibility/2006">
              <mc:Choice xmlns:v="urn:schemas-microsoft-com:vml" Requires="v">
                <p:oleObj spid="_x0000_s19680" name="Equation" r:id="rId7" imgW="710891" imgH="241195" progId="Equation.DSMT4">
                  <p:embed/>
                </p:oleObj>
              </mc:Choice>
              <mc:Fallback>
                <p:oleObj name="Equation" r:id="rId7" imgW="710891" imgH="241195"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3525" y="2801938"/>
                        <a:ext cx="1862138" cy="627062"/>
                      </a:xfrm>
                      <a:prstGeom prst="rect">
                        <a:avLst/>
                      </a:prstGeom>
                      <a:solidFill>
                        <a:schemeClr val="accent2"/>
                      </a:solidFill>
                      <a:ln w="25400">
                        <a:solidFill>
                          <a:srgbClr val="FF0000"/>
                        </a:solidFill>
                        <a:miter lim="800000"/>
                        <a:headEnd/>
                        <a:tailEnd/>
                      </a:ln>
                    </p:spPr>
                  </p:pic>
                </p:oleObj>
              </mc:Fallback>
            </mc:AlternateContent>
          </a:graphicData>
        </a:graphic>
      </p:graphicFrame>
      <p:graphicFrame>
        <p:nvGraphicFramePr>
          <p:cNvPr id="341012" name="Object 20">
            <a:extLst>
              <a:ext uri="{FF2B5EF4-FFF2-40B4-BE49-F238E27FC236}">
                <a16:creationId xmlns:a16="http://schemas.microsoft.com/office/drawing/2014/main" id="{49599175-36DE-49A5-916B-20694C1BA79F}"/>
              </a:ext>
            </a:extLst>
          </p:cNvPr>
          <p:cNvGraphicFramePr>
            <a:graphicFrameLocks noChangeAspect="1"/>
          </p:cNvGraphicFramePr>
          <p:nvPr/>
        </p:nvGraphicFramePr>
        <p:xfrm>
          <a:off x="4483100" y="2819400"/>
          <a:ext cx="1398588" cy="528638"/>
        </p:xfrm>
        <a:graphic>
          <a:graphicData uri="http://schemas.openxmlformats.org/presentationml/2006/ole">
            <mc:AlternateContent xmlns:mc="http://schemas.openxmlformats.org/markup-compatibility/2006">
              <mc:Choice xmlns:v="urn:schemas-microsoft-com:vml" Requires="v">
                <p:oleObj spid="_x0000_s19681" name="Equation" r:id="rId9" imgW="634725" imgH="241195" progId="Equation.DSMT4">
                  <p:embed/>
                </p:oleObj>
              </mc:Choice>
              <mc:Fallback>
                <p:oleObj name="Equation" r:id="rId9" imgW="634725" imgH="241195"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3100" y="2819400"/>
                        <a:ext cx="1398588" cy="528638"/>
                      </a:xfrm>
                      <a:prstGeom prst="rect">
                        <a:avLst/>
                      </a:prstGeom>
                      <a:solidFill>
                        <a:schemeClr val="accent2"/>
                      </a:solidFill>
                      <a:ln w="25400">
                        <a:solidFill>
                          <a:srgbClr val="FF0000"/>
                        </a:solidFill>
                        <a:miter lim="800000"/>
                        <a:headEnd/>
                        <a:tailEnd/>
                      </a:ln>
                    </p:spPr>
                  </p:pic>
                </p:oleObj>
              </mc:Fallback>
            </mc:AlternateContent>
          </a:graphicData>
        </a:graphic>
      </p:graphicFrame>
      <p:graphicFrame>
        <p:nvGraphicFramePr>
          <p:cNvPr id="341013" name="Object 21">
            <a:extLst>
              <a:ext uri="{FF2B5EF4-FFF2-40B4-BE49-F238E27FC236}">
                <a16:creationId xmlns:a16="http://schemas.microsoft.com/office/drawing/2014/main" id="{D2D39CF0-5CF5-4CC3-803E-27A811E55F37}"/>
              </a:ext>
            </a:extLst>
          </p:cNvPr>
          <p:cNvGraphicFramePr>
            <a:graphicFrameLocks noChangeAspect="1"/>
          </p:cNvGraphicFramePr>
          <p:nvPr/>
        </p:nvGraphicFramePr>
        <p:xfrm>
          <a:off x="2362200" y="4267200"/>
          <a:ext cx="1295400" cy="877888"/>
        </p:xfrm>
        <a:graphic>
          <a:graphicData uri="http://schemas.openxmlformats.org/presentationml/2006/ole">
            <mc:AlternateContent xmlns:mc="http://schemas.openxmlformats.org/markup-compatibility/2006">
              <mc:Choice xmlns:v="urn:schemas-microsoft-com:vml" Requires="v">
                <p:oleObj spid="_x0000_s19682" name="Equation" r:id="rId11" imgW="622030" imgH="418918" progId="Equation.DSMT4">
                  <p:embed/>
                </p:oleObj>
              </mc:Choice>
              <mc:Fallback>
                <p:oleObj name="Equation" r:id="rId11" imgW="622030" imgH="418918"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2200" y="4267200"/>
                        <a:ext cx="1295400" cy="877888"/>
                      </a:xfrm>
                      <a:prstGeom prst="rect">
                        <a:avLst/>
                      </a:prstGeom>
                      <a:solidFill>
                        <a:schemeClr val="accent2"/>
                      </a:solidFill>
                      <a:ln w="25400">
                        <a:solidFill>
                          <a:srgbClr val="FF0000"/>
                        </a:solidFill>
                        <a:miter lim="800000"/>
                        <a:headEnd/>
                        <a:tailEnd/>
                      </a:ln>
                    </p:spPr>
                  </p:pic>
                </p:oleObj>
              </mc:Fallback>
            </mc:AlternateContent>
          </a:graphicData>
        </a:graphic>
      </p:graphicFrame>
      <p:graphicFrame>
        <p:nvGraphicFramePr>
          <p:cNvPr id="341014" name="Object 22">
            <a:extLst>
              <a:ext uri="{FF2B5EF4-FFF2-40B4-BE49-F238E27FC236}">
                <a16:creationId xmlns:a16="http://schemas.microsoft.com/office/drawing/2014/main" id="{B5FC3502-CA13-4C4E-82A4-EBDEFCCF6048}"/>
              </a:ext>
            </a:extLst>
          </p:cNvPr>
          <p:cNvGraphicFramePr>
            <a:graphicFrameLocks noChangeAspect="1"/>
          </p:cNvGraphicFramePr>
          <p:nvPr/>
        </p:nvGraphicFramePr>
        <p:xfrm>
          <a:off x="368300" y="4267200"/>
          <a:ext cx="1322388" cy="890588"/>
        </p:xfrm>
        <a:graphic>
          <a:graphicData uri="http://schemas.openxmlformats.org/presentationml/2006/ole">
            <mc:AlternateContent xmlns:mc="http://schemas.openxmlformats.org/markup-compatibility/2006">
              <mc:Choice xmlns:v="urn:schemas-microsoft-com:vml" Requires="v">
                <p:oleObj spid="_x0000_s19683" name="Equation" r:id="rId13" imgW="622030" imgH="418918" progId="Equation.DSMT4">
                  <p:embed/>
                </p:oleObj>
              </mc:Choice>
              <mc:Fallback>
                <p:oleObj name="Equation" r:id="rId13" imgW="622030" imgH="418918" progId="Equation.DSMT4">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300" y="4267200"/>
                        <a:ext cx="1322388" cy="890588"/>
                      </a:xfrm>
                      <a:prstGeom prst="rect">
                        <a:avLst/>
                      </a:prstGeom>
                      <a:solidFill>
                        <a:schemeClr val="accent2"/>
                      </a:solidFill>
                      <a:ln w="25400">
                        <a:solidFill>
                          <a:srgbClr val="FF0000"/>
                        </a:solidFill>
                        <a:miter lim="800000"/>
                        <a:headEnd/>
                        <a:tailEnd/>
                      </a:ln>
                    </p:spPr>
                  </p:pic>
                </p:oleObj>
              </mc:Fallback>
            </mc:AlternateContent>
          </a:graphicData>
        </a:graphic>
      </p:graphicFrame>
      <p:graphicFrame>
        <p:nvGraphicFramePr>
          <p:cNvPr id="341015" name="Object 23">
            <a:extLst>
              <a:ext uri="{FF2B5EF4-FFF2-40B4-BE49-F238E27FC236}">
                <a16:creationId xmlns:a16="http://schemas.microsoft.com/office/drawing/2014/main" id="{560DA467-FAFC-480A-B063-4AFBF175F94B}"/>
              </a:ext>
            </a:extLst>
          </p:cNvPr>
          <p:cNvGraphicFramePr>
            <a:graphicFrameLocks noChangeAspect="1"/>
          </p:cNvGraphicFramePr>
          <p:nvPr/>
        </p:nvGraphicFramePr>
        <p:xfrm>
          <a:off x="4572000" y="4267200"/>
          <a:ext cx="1066800" cy="441325"/>
        </p:xfrm>
        <a:graphic>
          <a:graphicData uri="http://schemas.openxmlformats.org/presentationml/2006/ole">
            <mc:AlternateContent xmlns:mc="http://schemas.openxmlformats.org/markup-compatibility/2006">
              <mc:Choice xmlns:v="urn:schemas-microsoft-com:vml" Requires="v">
                <p:oleObj spid="_x0000_s19684" name="公式" r:id="rId15" imgW="469696" imgH="203112" progId="Equation.3">
                  <p:embed/>
                </p:oleObj>
              </mc:Choice>
              <mc:Fallback>
                <p:oleObj name="公式" r:id="rId15" imgW="469696" imgH="203112"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0" y="4267200"/>
                        <a:ext cx="1066800" cy="441325"/>
                      </a:xfrm>
                      <a:prstGeom prst="rect">
                        <a:avLst/>
                      </a:prstGeom>
                      <a:solidFill>
                        <a:schemeClr val="accent2"/>
                      </a:solidFill>
                      <a:ln w="25400">
                        <a:solidFill>
                          <a:srgbClr val="FF0000"/>
                        </a:solidFill>
                        <a:miter lim="800000"/>
                        <a:headEnd/>
                        <a:tailEnd/>
                      </a:ln>
                    </p:spPr>
                  </p:pic>
                </p:oleObj>
              </mc:Fallback>
            </mc:AlternateContent>
          </a:graphicData>
        </a:graphic>
      </p:graphicFrame>
      <p:graphicFrame>
        <p:nvGraphicFramePr>
          <p:cNvPr id="341016" name="Object 24">
            <a:extLst>
              <a:ext uri="{FF2B5EF4-FFF2-40B4-BE49-F238E27FC236}">
                <a16:creationId xmlns:a16="http://schemas.microsoft.com/office/drawing/2014/main" id="{C96956D0-0009-4AEE-B91C-B74F80DF3858}"/>
              </a:ext>
            </a:extLst>
          </p:cNvPr>
          <p:cNvGraphicFramePr>
            <a:graphicFrameLocks noChangeAspect="1"/>
          </p:cNvGraphicFramePr>
          <p:nvPr/>
        </p:nvGraphicFramePr>
        <p:xfrm>
          <a:off x="6705600" y="4267200"/>
          <a:ext cx="1066800" cy="873125"/>
        </p:xfrm>
        <a:graphic>
          <a:graphicData uri="http://schemas.openxmlformats.org/presentationml/2006/ole">
            <mc:AlternateContent xmlns:mc="http://schemas.openxmlformats.org/markup-compatibility/2006">
              <mc:Choice xmlns:v="urn:schemas-microsoft-com:vml" Requires="v">
                <p:oleObj spid="_x0000_s19685" name="公式" r:id="rId17" imgW="520474" imgH="431613" progId="Equation.3">
                  <p:embed/>
                </p:oleObj>
              </mc:Choice>
              <mc:Fallback>
                <p:oleObj name="公式" r:id="rId17" imgW="520474" imgH="431613"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5600" y="4267200"/>
                        <a:ext cx="1066800" cy="873125"/>
                      </a:xfrm>
                      <a:prstGeom prst="rect">
                        <a:avLst/>
                      </a:prstGeom>
                      <a:solidFill>
                        <a:schemeClr val="accent2"/>
                      </a:solidFill>
                      <a:ln w="25400">
                        <a:solidFill>
                          <a:srgbClr val="FF0000"/>
                        </a:solidFill>
                        <a:miter lim="800000"/>
                        <a:headEnd/>
                        <a:tailEnd/>
                      </a:ln>
                    </p:spPr>
                  </p:pic>
                </p:oleObj>
              </mc:Fallback>
            </mc:AlternateContent>
          </a:graphicData>
        </a:graphic>
      </p:graphicFrame>
      <p:sp>
        <p:nvSpPr>
          <p:cNvPr id="19467" name="Text Box 25">
            <a:extLst>
              <a:ext uri="{FF2B5EF4-FFF2-40B4-BE49-F238E27FC236}">
                <a16:creationId xmlns:a16="http://schemas.microsoft.com/office/drawing/2014/main" id="{8F06E002-7AC3-4C50-A9D1-A205C569D91B}"/>
              </a:ext>
            </a:extLst>
          </p:cNvPr>
          <p:cNvSpPr txBox="1">
            <a:spLocks noChangeArrowheads="1"/>
          </p:cNvSpPr>
          <p:nvPr/>
        </p:nvSpPr>
        <p:spPr bwMode="auto">
          <a:xfrm>
            <a:off x="419100" y="1752600"/>
            <a:ext cx="13192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完全气体</a:t>
            </a:r>
          </a:p>
        </p:txBody>
      </p:sp>
      <p:sp>
        <p:nvSpPr>
          <p:cNvPr id="14" name="Text Box 30">
            <a:extLst>
              <a:ext uri="{FF2B5EF4-FFF2-40B4-BE49-F238E27FC236}">
                <a16:creationId xmlns:a16="http://schemas.microsoft.com/office/drawing/2014/main" id="{4BBB8C0E-38C6-4D59-98FE-92B67D7C2651}"/>
              </a:ext>
            </a:extLst>
          </p:cNvPr>
          <p:cNvSpPr txBox="1">
            <a:spLocks noChangeArrowheads="1"/>
          </p:cNvSpPr>
          <p:nvPr/>
        </p:nvSpPr>
        <p:spPr bwMode="auto">
          <a:xfrm>
            <a:off x="0" y="820738"/>
            <a:ext cx="3673475"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热力学第一定律</a:t>
            </a:r>
          </a:p>
        </p:txBody>
      </p:sp>
      <p:sp>
        <p:nvSpPr>
          <p:cNvPr id="16" name="Rectangle 3">
            <a:extLst>
              <a:ext uri="{FF2B5EF4-FFF2-40B4-BE49-F238E27FC236}">
                <a16:creationId xmlns:a16="http://schemas.microsoft.com/office/drawing/2014/main" id="{0C9DE46A-68D8-4DDE-9512-B3961C231A6E}"/>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10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10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10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10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10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10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10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a:extLst>
              <a:ext uri="{FF2B5EF4-FFF2-40B4-BE49-F238E27FC236}">
                <a16:creationId xmlns:a16="http://schemas.microsoft.com/office/drawing/2014/main" id="{6B13A9AE-538F-4788-9F1D-2367C4B7D567}"/>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746F58AC-7ABB-4700-932C-21101EA46DB8}" type="slidenum">
              <a:rPr lang="en-US" altLang="zh-CN" sz="2800">
                <a:solidFill>
                  <a:schemeClr val="tx1"/>
                </a:solidFill>
                <a:latin typeface="Calibri" panose="020F0502020204030204" pitchFamily="34" charset="0"/>
              </a:rPr>
              <a:pPr/>
              <a:t>14</a:t>
            </a:fld>
            <a:endParaRPr lang="en-US" altLang="zh-CN" sz="2800">
              <a:solidFill>
                <a:schemeClr val="tx1"/>
              </a:solidFill>
              <a:latin typeface="Calibri" panose="020F0502020204030204" pitchFamily="34" charset="0"/>
            </a:endParaRPr>
          </a:p>
        </p:txBody>
      </p:sp>
      <p:sp>
        <p:nvSpPr>
          <p:cNvPr id="279600" name="Text Box 48">
            <a:extLst>
              <a:ext uri="{FF2B5EF4-FFF2-40B4-BE49-F238E27FC236}">
                <a16:creationId xmlns:a16="http://schemas.microsoft.com/office/drawing/2014/main" id="{B86EEC71-EB6F-42F1-A131-8F047FC9D272}"/>
              </a:ext>
            </a:extLst>
          </p:cNvPr>
          <p:cNvSpPr txBox="1">
            <a:spLocks noChangeArrowheads="1"/>
          </p:cNvSpPr>
          <p:nvPr/>
        </p:nvSpPr>
        <p:spPr bwMode="auto">
          <a:xfrm>
            <a:off x="0" y="1447800"/>
            <a:ext cx="3505200" cy="76993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r>
              <a:rPr lang="zh-CN" altLang="en-US" sz="2200">
                <a:latin typeface="宋体" panose="02010600030101010101" pitchFamily="2" charset="-122"/>
              </a:rPr>
              <a:t>热力学中</a:t>
            </a:r>
          </a:p>
          <a:p>
            <a:pPr eaLnBrk="1" hangingPunct="1">
              <a:spcBef>
                <a:spcPct val="0"/>
              </a:spcBef>
              <a:buClrTx/>
              <a:buSzTx/>
              <a:buFontTx/>
              <a:buNone/>
            </a:pPr>
            <a:r>
              <a:rPr lang="zh-CN" altLang="en-US" sz="2200">
                <a:latin typeface="Arial" panose="020B0604020202020204" pitchFamily="34" charset="0"/>
              </a:rPr>
              <a:t>可逆过程</a:t>
            </a:r>
            <a:r>
              <a:rPr lang="en-US" altLang="zh-CN" sz="2200">
                <a:latin typeface="Arial" panose="020B0604020202020204" pitchFamily="34" charset="0"/>
              </a:rPr>
              <a:t>+</a:t>
            </a:r>
            <a:r>
              <a:rPr lang="zh-CN" altLang="en-US" sz="2200">
                <a:latin typeface="Arial" panose="020B0604020202020204" pitchFamily="34" charset="0"/>
              </a:rPr>
              <a:t>不可逆过程</a:t>
            </a:r>
            <a:endParaRPr lang="zh-CN" altLang="en-US" sz="2200">
              <a:latin typeface="宋体" panose="02010600030101010101" pitchFamily="2" charset="-122"/>
            </a:endParaRPr>
          </a:p>
        </p:txBody>
      </p:sp>
      <p:sp>
        <p:nvSpPr>
          <p:cNvPr id="279603" name="Text Box 51">
            <a:extLst>
              <a:ext uri="{FF2B5EF4-FFF2-40B4-BE49-F238E27FC236}">
                <a16:creationId xmlns:a16="http://schemas.microsoft.com/office/drawing/2014/main" id="{1FFE9830-F150-46A5-87D2-3D052372E0C4}"/>
              </a:ext>
            </a:extLst>
          </p:cNvPr>
          <p:cNvSpPr txBox="1">
            <a:spLocks noChangeArrowheads="1"/>
          </p:cNvSpPr>
          <p:nvPr/>
        </p:nvSpPr>
        <p:spPr bwMode="auto">
          <a:xfrm>
            <a:off x="3657600" y="1387475"/>
            <a:ext cx="53340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a:latin typeface="Arial" panose="020B0604020202020204" pitchFamily="34" charset="0"/>
              </a:rPr>
              <a:t>1</a:t>
            </a:r>
            <a:r>
              <a:rPr lang="zh-CN" altLang="en-US">
                <a:latin typeface="Arial" panose="020B0604020202020204" pitchFamily="34" charset="0"/>
              </a:rPr>
              <a:t>）热从高温物体传给低温物体，但不能从低温物体传给高温物体；</a:t>
            </a:r>
          </a:p>
          <a:p>
            <a:pPr eaLnBrk="1" hangingPunct="1">
              <a:lnSpc>
                <a:spcPct val="120000"/>
              </a:lnSpc>
              <a:spcBef>
                <a:spcPct val="0"/>
              </a:spcBef>
              <a:buClrTx/>
              <a:buSzTx/>
              <a:buFontTx/>
              <a:buNone/>
            </a:pPr>
            <a:r>
              <a:rPr lang="en-US" altLang="zh-CN">
                <a:latin typeface="Arial" panose="020B0604020202020204" pitchFamily="34" charset="0"/>
              </a:rPr>
              <a:t>2</a:t>
            </a:r>
            <a:r>
              <a:rPr lang="zh-CN" altLang="en-US">
                <a:latin typeface="Arial" panose="020B0604020202020204" pitchFamily="34" charset="0"/>
              </a:rPr>
              <a:t>）摩擦机械功可全部变成热，但热却不能百分之百地转变为功。</a:t>
            </a:r>
          </a:p>
        </p:txBody>
      </p:sp>
      <p:sp>
        <p:nvSpPr>
          <p:cNvPr id="279606" name="Text Box 54">
            <a:extLst>
              <a:ext uri="{FF2B5EF4-FFF2-40B4-BE49-F238E27FC236}">
                <a16:creationId xmlns:a16="http://schemas.microsoft.com/office/drawing/2014/main" id="{C5099FFA-BBDA-4D4B-B05F-E5ED93D6DB2D}"/>
              </a:ext>
            </a:extLst>
          </p:cNvPr>
          <p:cNvSpPr txBox="1">
            <a:spLocks noChangeArrowheads="1"/>
          </p:cNvSpPr>
          <p:nvPr/>
        </p:nvSpPr>
        <p:spPr bwMode="auto">
          <a:xfrm>
            <a:off x="0" y="4572000"/>
            <a:ext cx="6019800" cy="45720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而      和      不同，它可表示为一个全微分</a:t>
            </a:r>
          </a:p>
        </p:txBody>
      </p:sp>
      <p:graphicFrame>
        <p:nvGraphicFramePr>
          <p:cNvPr id="279607" name="Object 55">
            <a:extLst>
              <a:ext uri="{FF2B5EF4-FFF2-40B4-BE49-F238E27FC236}">
                <a16:creationId xmlns:a16="http://schemas.microsoft.com/office/drawing/2014/main" id="{75FBC6C1-07F7-46A9-978B-0F2FFC29AE3E}"/>
              </a:ext>
            </a:extLst>
          </p:cNvPr>
          <p:cNvGraphicFramePr>
            <a:graphicFrameLocks noChangeAspect="1"/>
          </p:cNvGraphicFramePr>
          <p:nvPr/>
        </p:nvGraphicFramePr>
        <p:xfrm>
          <a:off x="3733800" y="3352800"/>
          <a:ext cx="1130300" cy="828675"/>
        </p:xfrm>
        <a:graphic>
          <a:graphicData uri="http://schemas.openxmlformats.org/presentationml/2006/ole">
            <mc:AlternateContent xmlns:mc="http://schemas.openxmlformats.org/markup-compatibility/2006">
              <mc:Choice xmlns:v="urn:schemas-microsoft-com:vml" Requires="v">
                <p:oleObj spid="_x0000_s20635" name="Equation" r:id="rId3" imgW="533169" imgH="393529" progId="Equation.DSMT4">
                  <p:embed/>
                </p:oleObj>
              </mc:Choice>
              <mc:Fallback>
                <p:oleObj name="Equation" r:id="rId3" imgW="533169" imgH="393529" progId="Equation.DSMT4">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52800"/>
                        <a:ext cx="1130300" cy="82867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608" name="Object 56">
            <a:extLst>
              <a:ext uri="{FF2B5EF4-FFF2-40B4-BE49-F238E27FC236}">
                <a16:creationId xmlns:a16="http://schemas.microsoft.com/office/drawing/2014/main" id="{BAE1C293-9B2B-4333-B1E9-3BD87FAE86E8}"/>
              </a:ext>
            </a:extLst>
          </p:cNvPr>
          <p:cNvGraphicFramePr>
            <a:graphicFrameLocks noChangeAspect="1"/>
          </p:cNvGraphicFramePr>
          <p:nvPr/>
        </p:nvGraphicFramePr>
        <p:xfrm>
          <a:off x="304800" y="4419600"/>
          <a:ext cx="460375" cy="787400"/>
        </p:xfrm>
        <a:graphic>
          <a:graphicData uri="http://schemas.openxmlformats.org/presentationml/2006/ole">
            <mc:AlternateContent xmlns:mc="http://schemas.openxmlformats.org/markup-compatibility/2006">
              <mc:Choice xmlns:v="urn:schemas-microsoft-com:vml" Requires="v">
                <p:oleObj spid="_x0000_s20636" name="Equation" r:id="rId5" imgW="228501" imgH="393529" progId="Equation.DSMT4">
                  <p:embed/>
                </p:oleObj>
              </mc:Choice>
              <mc:Fallback>
                <p:oleObj name="Equation" r:id="rId5" imgW="228501" imgH="393529" progId="Equation.DSMT4">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419600"/>
                        <a:ext cx="460375" cy="787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609" name="Object 57">
            <a:extLst>
              <a:ext uri="{FF2B5EF4-FFF2-40B4-BE49-F238E27FC236}">
                <a16:creationId xmlns:a16="http://schemas.microsoft.com/office/drawing/2014/main" id="{203A3B0F-8517-435A-B2C4-8EE170949D36}"/>
              </a:ext>
            </a:extLst>
          </p:cNvPr>
          <p:cNvGraphicFramePr>
            <a:graphicFrameLocks noChangeAspect="1"/>
          </p:cNvGraphicFramePr>
          <p:nvPr/>
        </p:nvGraphicFramePr>
        <p:xfrm>
          <a:off x="990600" y="4572000"/>
          <a:ext cx="406400" cy="406400"/>
        </p:xfrm>
        <a:graphic>
          <a:graphicData uri="http://schemas.openxmlformats.org/presentationml/2006/ole">
            <mc:AlternateContent xmlns:mc="http://schemas.openxmlformats.org/markup-compatibility/2006">
              <mc:Choice xmlns:v="urn:schemas-microsoft-com:vml" Requires="v">
                <p:oleObj spid="_x0000_s20637" name="Equation" r:id="rId7" imgW="203024" imgH="203024" progId="Equation.DSMT4">
                  <p:embed/>
                </p:oleObj>
              </mc:Choice>
              <mc:Fallback>
                <p:oleObj name="Equation" r:id="rId7" imgW="203024" imgH="203024" progId="Equation.DSMT4">
                  <p:embed/>
                  <p:pic>
                    <p:nvPicPr>
                      <p:cNvPr id="0" name="Object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572000"/>
                        <a:ext cx="406400" cy="406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610" name="Object 58">
            <a:extLst>
              <a:ext uri="{FF2B5EF4-FFF2-40B4-BE49-F238E27FC236}">
                <a16:creationId xmlns:a16="http://schemas.microsoft.com/office/drawing/2014/main" id="{242731E5-95F5-4F0D-BE98-DAA88D41FF9D}"/>
              </a:ext>
            </a:extLst>
          </p:cNvPr>
          <p:cNvGraphicFramePr>
            <a:graphicFrameLocks noChangeAspect="1"/>
          </p:cNvGraphicFramePr>
          <p:nvPr>
            <p:extLst>
              <p:ext uri="{D42A27DB-BD31-4B8C-83A1-F6EECF244321}">
                <p14:modId xmlns:p14="http://schemas.microsoft.com/office/powerpoint/2010/main" val="2071667361"/>
              </p:ext>
            </p:extLst>
          </p:nvPr>
        </p:nvGraphicFramePr>
        <p:xfrm>
          <a:off x="1611313" y="5181600"/>
          <a:ext cx="2719387" cy="923925"/>
        </p:xfrm>
        <a:graphic>
          <a:graphicData uri="http://schemas.openxmlformats.org/presentationml/2006/ole">
            <mc:AlternateContent xmlns:mc="http://schemas.openxmlformats.org/markup-compatibility/2006">
              <mc:Choice xmlns:v="urn:schemas-microsoft-com:vml" Requires="v">
                <p:oleObj spid="_x0000_s20638" name="Equation" r:id="rId9" imgW="1422360" imgH="482400" progId="Equation.DSMT4">
                  <p:embed/>
                </p:oleObj>
              </mc:Choice>
              <mc:Fallback>
                <p:oleObj name="Equation" r:id="rId9" imgW="1422360" imgH="482400" progId="Equation.DSMT4">
                  <p:embed/>
                  <p:pic>
                    <p:nvPicPr>
                      <p:cNvPr id="0" name="Object 58"/>
                      <p:cNvPicPr>
                        <a:picLocks noChangeAspect="1" noChangeArrowheads="1"/>
                      </p:cNvPicPr>
                      <p:nvPr/>
                    </p:nvPicPr>
                    <p:blipFill>
                      <a:blip r:embed="rId10"/>
                      <a:srcRect/>
                      <a:stretch>
                        <a:fillRect/>
                      </a:stretch>
                    </p:blipFill>
                    <p:spPr bwMode="auto">
                      <a:xfrm>
                        <a:off x="1611313" y="5181600"/>
                        <a:ext cx="2719387" cy="92392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9612" name="Text Box 60">
            <a:extLst>
              <a:ext uri="{FF2B5EF4-FFF2-40B4-BE49-F238E27FC236}">
                <a16:creationId xmlns:a16="http://schemas.microsoft.com/office/drawing/2014/main" id="{ACE3F06A-C547-4657-8D5D-70FED2A3EB51}"/>
              </a:ext>
            </a:extLst>
          </p:cNvPr>
          <p:cNvSpPr txBox="1">
            <a:spLocks noChangeArrowheads="1"/>
          </p:cNvSpPr>
          <p:nvPr/>
        </p:nvSpPr>
        <p:spPr bwMode="auto">
          <a:xfrm>
            <a:off x="0" y="3554413"/>
            <a:ext cx="3305175" cy="4302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定义单位质量气体的熵为</a:t>
            </a:r>
          </a:p>
        </p:txBody>
      </p:sp>
      <p:sp>
        <p:nvSpPr>
          <p:cNvPr id="279613" name="Text Box 61">
            <a:extLst>
              <a:ext uri="{FF2B5EF4-FFF2-40B4-BE49-F238E27FC236}">
                <a16:creationId xmlns:a16="http://schemas.microsoft.com/office/drawing/2014/main" id="{CD9347CB-54A1-4354-A2AC-19E21A0CBCC0}"/>
              </a:ext>
            </a:extLst>
          </p:cNvPr>
          <p:cNvSpPr txBox="1">
            <a:spLocks noChangeArrowheads="1"/>
          </p:cNvSpPr>
          <p:nvPr/>
        </p:nvSpPr>
        <p:spPr bwMode="auto">
          <a:xfrm>
            <a:off x="5818188" y="3581400"/>
            <a:ext cx="2868612" cy="42703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2200" i="1">
                <a:latin typeface="Times New Roman" panose="02020603050405020304" pitchFamily="18" charset="0"/>
                <a:cs typeface="Times New Roman" panose="02020603050405020304" pitchFamily="18" charset="0"/>
              </a:rPr>
              <a:t>s</a:t>
            </a:r>
            <a:r>
              <a:rPr lang="zh-CN" altLang="en-US">
                <a:latin typeface="Arial" panose="020B0604020202020204" pitchFamily="34" charset="0"/>
              </a:rPr>
              <a:t>也是一个状态参数</a:t>
            </a:r>
          </a:p>
        </p:txBody>
      </p:sp>
      <p:graphicFrame>
        <p:nvGraphicFramePr>
          <p:cNvPr id="279618" name="Object 66">
            <a:extLst>
              <a:ext uri="{FF2B5EF4-FFF2-40B4-BE49-F238E27FC236}">
                <a16:creationId xmlns:a16="http://schemas.microsoft.com/office/drawing/2014/main" id="{4B0C441D-3E7D-420A-9ACF-EBFBB6CE5FE8}"/>
              </a:ext>
            </a:extLst>
          </p:cNvPr>
          <p:cNvGraphicFramePr>
            <a:graphicFrameLocks noChangeAspect="1"/>
          </p:cNvGraphicFramePr>
          <p:nvPr/>
        </p:nvGraphicFramePr>
        <p:xfrm>
          <a:off x="4343400" y="5181600"/>
          <a:ext cx="2743200" cy="892175"/>
        </p:xfrm>
        <a:graphic>
          <a:graphicData uri="http://schemas.openxmlformats.org/presentationml/2006/ole">
            <mc:AlternateContent xmlns:mc="http://schemas.openxmlformats.org/markup-compatibility/2006">
              <mc:Choice xmlns:v="urn:schemas-microsoft-com:vml" Requires="v">
                <p:oleObj spid="_x0000_s20639" name="Equation" r:id="rId11" imgW="1485900" imgH="482600" progId="Equation.DSMT4">
                  <p:embed/>
                </p:oleObj>
              </mc:Choice>
              <mc:Fallback>
                <p:oleObj name="Equation" r:id="rId11" imgW="1485900" imgH="482600" progId="Equation.DSMT4">
                  <p:embed/>
                  <p:pic>
                    <p:nvPicPr>
                      <p:cNvPr id="0" name="Object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5181600"/>
                        <a:ext cx="2743200" cy="89217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30">
            <a:extLst>
              <a:ext uri="{FF2B5EF4-FFF2-40B4-BE49-F238E27FC236}">
                <a16:creationId xmlns:a16="http://schemas.microsoft.com/office/drawing/2014/main" id="{2D89AB03-74FF-4504-B0E6-2B97D25BD087}"/>
              </a:ext>
            </a:extLst>
          </p:cNvPr>
          <p:cNvSpPr txBox="1">
            <a:spLocks noChangeArrowheads="1"/>
          </p:cNvSpPr>
          <p:nvPr/>
        </p:nvSpPr>
        <p:spPr bwMode="auto">
          <a:xfrm>
            <a:off x="0" y="820738"/>
            <a:ext cx="3673475"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热力学第二定律</a:t>
            </a:r>
          </a:p>
        </p:txBody>
      </p:sp>
      <p:sp>
        <p:nvSpPr>
          <p:cNvPr id="17" name="Rectangle 3">
            <a:extLst>
              <a:ext uri="{FF2B5EF4-FFF2-40B4-BE49-F238E27FC236}">
                <a16:creationId xmlns:a16="http://schemas.microsoft.com/office/drawing/2014/main" id="{EA470BC9-ED8B-4908-8E35-1D9FF26E2D8E}"/>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6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96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96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960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96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96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960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96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7961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9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600" grpId="0" animBg="1"/>
      <p:bldP spid="279603" grpId="0"/>
      <p:bldP spid="279606" grpId="0" animBg="1"/>
      <p:bldP spid="279612" grpId="0" animBg="1"/>
      <p:bldP spid="2796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a:extLst>
              <a:ext uri="{FF2B5EF4-FFF2-40B4-BE49-F238E27FC236}">
                <a16:creationId xmlns:a16="http://schemas.microsoft.com/office/drawing/2014/main" id="{DCC786DC-3ADD-4633-8DAB-94FDA3BE6E01}"/>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9EC4746B-F24D-4D3C-8699-78B273BD80F6}" type="slidenum">
              <a:rPr lang="en-US" altLang="zh-CN" sz="2800">
                <a:solidFill>
                  <a:schemeClr val="tx1"/>
                </a:solidFill>
                <a:latin typeface="Calibri" panose="020F0502020204030204" pitchFamily="34" charset="0"/>
              </a:rPr>
              <a:pPr/>
              <a:t>15</a:t>
            </a:fld>
            <a:endParaRPr lang="en-US" altLang="zh-CN" sz="2800">
              <a:solidFill>
                <a:schemeClr val="tx1"/>
              </a:solidFill>
              <a:latin typeface="Calibri" panose="020F0502020204030204" pitchFamily="34" charset="0"/>
            </a:endParaRPr>
          </a:p>
        </p:txBody>
      </p:sp>
      <p:graphicFrame>
        <p:nvGraphicFramePr>
          <p:cNvPr id="342027" name="Object 11">
            <a:extLst>
              <a:ext uri="{FF2B5EF4-FFF2-40B4-BE49-F238E27FC236}">
                <a16:creationId xmlns:a16="http://schemas.microsoft.com/office/drawing/2014/main" id="{C98AC0F3-D257-4FF5-91CC-28461B1016F7}"/>
              </a:ext>
            </a:extLst>
          </p:cNvPr>
          <p:cNvGraphicFramePr>
            <a:graphicFrameLocks noChangeAspect="1"/>
          </p:cNvGraphicFramePr>
          <p:nvPr/>
        </p:nvGraphicFramePr>
        <p:xfrm>
          <a:off x="1219200" y="2754313"/>
          <a:ext cx="4953000" cy="909637"/>
        </p:xfrm>
        <a:graphic>
          <a:graphicData uri="http://schemas.openxmlformats.org/presentationml/2006/ole">
            <mc:AlternateContent xmlns:mc="http://schemas.openxmlformats.org/markup-compatibility/2006">
              <mc:Choice xmlns:v="urn:schemas-microsoft-com:vml" Requires="v">
                <p:oleObj spid="_x0000_s21684" name="Equation" r:id="rId3" imgW="2438400" imgH="444500" progId="Equation.DSMT4">
                  <p:embed/>
                </p:oleObj>
              </mc:Choice>
              <mc:Fallback>
                <p:oleObj name="Equation" r:id="rId3" imgW="2438400" imgH="4445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754313"/>
                        <a:ext cx="4953000" cy="909637"/>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2031" name="Rectangle 15">
            <a:extLst>
              <a:ext uri="{FF2B5EF4-FFF2-40B4-BE49-F238E27FC236}">
                <a16:creationId xmlns:a16="http://schemas.microsoft.com/office/drawing/2014/main" id="{0CE0D5A1-FE4B-425B-B766-68446DD57D07}"/>
              </a:ext>
            </a:extLst>
          </p:cNvPr>
          <p:cNvSpPr>
            <a:spLocks noChangeArrowheads="1"/>
          </p:cNvSpPr>
          <p:nvPr/>
        </p:nvSpPr>
        <p:spPr bwMode="auto">
          <a:xfrm>
            <a:off x="0" y="2286000"/>
            <a:ext cx="3308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从初始状态</a:t>
            </a:r>
            <a:r>
              <a:rPr lang="en-US" altLang="zh-CN">
                <a:latin typeface="Arial" panose="020B0604020202020204" pitchFamily="34" charset="0"/>
              </a:rPr>
              <a:t>1</a:t>
            </a:r>
            <a:r>
              <a:rPr lang="zh-CN" altLang="en-US">
                <a:latin typeface="Arial" panose="020B0604020202020204" pitchFamily="34" charset="0"/>
              </a:rPr>
              <a:t>变为状态</a:t>
            </a:r>
            <a:r>
              <a:rPr lang="en-US" altLang="zh-CN">
                <a:latin typeface="Arial" panose="020B0604020202020204" pitchFamily="34" charset="0"/>
              </a:rPr>
              <a:t>2</a:t>
            </a:r>
            <a:r>
              <a:rPr lang="zh-CN" altLang="en-US">
                <a:latin typeface="Arial" panose="020B0604020202020204" pitchFamily="34" charset="0"/>
              </a:rPr>
              <a:t>的值</a:t>
            </a:r>
          </a:p>
        </p:txBody>
      </p:sp>
      <p:graphicFrame>
        <p:nvGraphicFramePr>
          <p:cNvPr id="342033" name="Object 17">
            <a:extLst>
              <a:ext uri="{FF2B5EF4-FFF2-40B4-BE49-F238E27FC236}">
                <a16:creationId xmlns:a16="http://schemas.microsoft.com/office/drawing/2014/main" id="{3ED53EAB-746B-48CA-998D-6D6B4D4322D0}"/>
              </a:ext>
            </a:extLst>
          </p:cNvPr>
          <p:cNvGraphicFramePr>
            <a:graphicFrameLocks noChangeAspect="1"/>
          </p:cNvGraphicFramePr>
          <p:nvPr/>
        </p:nvGraphicFramePr>
        <p:xfrm>
          <a:off x="752475" y="4191000"/>
          <a:ext cx="2828925" cy="508000"/>
        </p:xfrm>
        <a:graphic>
          <a:graphicData uri="http://schemas.openxmlformats.org/presentationml/2006/ole">
            <mc:AlternateContent xmlns:mc="http://schemas.openxmlformats.org/markup-compatibility/2006">
              <mc:Choice xmlns:v="urn:schemas-microsoft-com:vml" Requires="v">
                <p:oleObj spid="_x0000_s21685" name="Equation" r:id="rId5" imgW="1396394" imgH="253890" progId="Equation.DSMT4">
                  <p:embed/>
                </p:oleObj>
              </mc:Choice>
              <mc:Fallback>
                <p:oleObj name="Equation" r:id="rId5" imgW="1396394" imgH="25389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75" y="4191000"/>
                        <a:ext cx="2828925" cy="50800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2034" name="Object 18">
            <a:extLst>
              <a:ext uri="{FF2B5EF4-FFF2-40B4-BE49-F238E27FC236}">
                <a16:creationId xmlns:a16="http://schemas.microsoft.com/office/drawing/2014/main" id="{2429410C-9C3F-4D93-AFCB-BC3EFE2B68BB}"/>
              </a:ext>
            </a:extLst>
          </p:cNvPr>
          <p:cNvGraphicFramePr>
            <a:graphicFrameLocks noChangeAspect="1"/>
          </p:cNvGraphicFramePr>
          <p:nvPr/>
        </p:nvGraphicFramePr>
        <p:xfrm>
          <a:off x="4800600" y="4191000"/>
          <a:ext cx="1428750" cy="446088"/>
        </p:xfrm>
        <a:graphic>
          <a:graphicData uri="http://schemas.openxmlformats.org/presentationml/2006/ole">
            <mc:AlternateContent xmlns:mc="http://schemas.openxmlformats.org/markup-compatibility/2006">
              <mc:Choice xmlns:v="urn:schemas-microsoft-com:vml" Requires="v">
                <p:oleObj spid="_x0000_s21686" name="Equation" r:id="rId7" imgW="596641" imgH="203112" progId="Equation.DSMT4">
                  <p:embed/>
                </p:oleObj>
              </mc:Choice>
              <mc:Fallback>
                <p:oleObj name="Equation" r:id="rId7" imgW="596641" imgH="203112"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4191000"/>
                        <a:ext cx="1428750" cy="446088"/>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2035" name="Object 19">
            <a:extLst>
              <a:ext uri="{FF2B5EF4-FFF2-40B4-BE49-F238E27FC236}">
                <a16:creationId xmlns:a16="http://schemas.microsoft.com/office/drawing/2014/main" id="{6933510A-07CF-4B52-B69D-4FEBF4B6B152}"/>
              </a:ext>
            </a:extLst>
          </p:cNvPr>
          <p:cNvGraphicFramePr>
            <a:graphicFrameLocks noChangeAspect="1"/>
          </p:cNvGraphicFramePr>
          <p:nvPr/>
        </p:nvGraphicFramePr>
        <p:xfrm>
          <a:off x="685800" y="5105400"/>
          <a:ext cx="2743200" cy="1066800"/>
        </p:xfrm>
        <a:graphic>
          <a:graphicData uri="http://schemas.openxmlformats.org/presentationml/2006/ole">
            <mc:AlternateContent xmlns:mc="http://schemas.openxmlformats.org/markup-compatibility/2006">
              <mc:Choice xmlns:v="urn:schemas-microsoft-com:vml" Requires="v">
                <p:oleObj spid="_x0000_s21687" name="Equation" r:id="rId9" imgW="1447800" imgH="558800" progId="Equation.DSMT4">
                  <p:embed/>
                </p:oleObj>
              </mc:Choice>
              <mc:Fallback>
                <p:oleObj name="Equation" r:id="rId9" imgW="1447800" imgH="558800"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5105400"/>
                        <a:ext cx="2743200" cy="106680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2036" name="Object 20">
            <a:extLst>
              <a:ext uri="{FF2B5EF4-FFF2-40B4-BE49-F238E27FC236}">
                <a16:creationId xmlns:a16="http://schemas.microsoft.com/office/drawing/2014/main" id="{0A860A4C-1ECE-43C9-84B1-E33DF5665085}"/>
              </a:ext>
            </a:extLst>
          </p:cNvPr>
          <p:cNvGraphicFramePr>
            <a:graphicFrameLocks noChangeAspect="1"/>
          </p:cNvGraphicFramePr>
          <p:nvPr>
            <p:extLst>
              <p:ext uri="{D42A27DB-BD31-4B8C-83A1-F6EECF244321}">
                <p14:modId xmlns:p14="http://schemas.microsoft.com/office/powerpoint/2010/main" val="764155600"/>
              </p:ext>
            </p:extLst>
          </p:nvPr>
        </p:nvGraphicFramePr>
        <p:xfrm>
          <a:off x="4953000" y="5129213"/>
          <a:ext cx="2809875" cy="1062037"/>
        </p:xfrm>
        <a:graphic>
          <a:graphicData uri="http://schemas.openxmlformats.org/presentationml/2006/ole">
            <mc:AlternateContent xmlns:mc="http://schemas.openxmlformats.org/markup-compatibility/2006">
              <mc:Choice xmlns:v="urn:schemas-microsoft-com:vml" Requires="v">
                <p:oleObj spid="_x0000_s21688" name="Equation" r:id="rId11" imgW="1384300" imgH="558800" progId="Equation.DSMT4">
                  <p:embed/>
                </p:oleObj>
              </mc:Choice>
              <mc:Fallback>
                <p:oleObj name="Equation" r:id="rId11" imgW="1384300" imgH="558800"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5129213"/>
                        <a:ext cx="2809875" cy="1062037"/>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3" name="Object 22">
            <a:extLst>
              <a:ext uri="{FF2B5EF4-FFF2-40B4-BE49-F238E27FC236}">
                <a16:creationId xmlns:a16="http://schemas.microsoft.com/office/drawing/2014/main" id="{92063750-1CCF-4FBE-AD55-89FB3779F43F}"/>
              </a:ext>
            </a:extLst>
          </p:cNvPr>
          <p:cNvGraphicFramePr>
            <a:graphicFrameLocks noChangeAspect="1"/>
          </p:cNvGraphicFramePr>
          <p:nvPr/>
        </p:nvGraphicFramePr>
        <p:xfrm>
          <a:off x="2133600" y="1371600"/>
          <a:ext cx="3595688" cy="871538"/>
        </p:xfrm>
        <a:graphic>
          <a:graphicData uri="http://schemas.openxmlformats.org/presentationml/2006/ole">
            <mc:AlternateContent xmlns:mc="http://schemas.openxmlformats.org/markup-compatibility/2006">
              <mc:Choice xmlns:v="urn:schemas-microsoft-com:vml" Requires="v">
                <p:oleObj spid="_x0000_s21689" name="Equation" r:id="rId13" imgW="1993900" imgH="482600" progId="Equation.DSMT4">
                  <p:embed/>
                </p:oleObj>
              </mc:Choice>
              <mc:Fallback>
                <p:oleObj name="Equation" r:id="rId13" imgW="1993900" imgH="482600" progId="Equation.DSMT4">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3600" y="1371600"/>
                        <a:ext cx="3595688" cy="871538"/>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30">
            <a:extLst>
              <a:ext uri="{FF2B5EF4-FFF2-40B4-BE49-F238E27FC236}">
                <a16:creationId xmlns:a16="http://schemas.microsoft.com/office/drawing/2014/main" id="{B8697667-A5B1-4649-86DF-4800839F2518}"/>
              </a:ext>
            </a:extLst>
          </p:cNvPr>
          <p:cNvSpPr txBox="1">
            <a:spLocks noChangeArrowheads="1"/>
          </p:cNvSpPr>
          <p:nvPr/>
        </p:nvSpPr>
        <p:spPr bwMode="auto">
          <a:xfrm>
            <a:off x="0" y="820738"/>
            <a:ext cx="3673475"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热力学第二定律</a:t>
            </a:r>
          </a:p>
        </p:txBody>
      </p:sp>
      <p:sp>
        <p:nvSpPr>
          <p:cNvPr id="15" name="Rectangle 3">
            <a:extLst>
              <a:ext uri="{FF2B5EF4-FFF2-40B4-BE49-F238E27FC236}">
                <a16:creationId xmlns:a16="http://schemas.microsoft.com/office/drawing/2014/main" id="{B7F81191-C7DB-42A0-A69A-82B9F20250D8}"/>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20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20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20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203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203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2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a:extLst>
              <a:ext uri="{FF2B5EF4-FFF2-40B4-BE49-F238E27FC236}">
                <a16:creationId xmlns:a16="http://schemas.microsoft.com/office/drawing/2014/main" id="{FBC2B40E-520D-41B2-B1EF-9BC22A2825DB}"/>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14FEEEBD-47BA-4E36-9073-8A4372ED636F}" type="slidenum">
              <a:rPr lang="en-US" altLang="zh-CN" sz="2800">
                <a:solidFill>
                  <a:schemeClr val="tx1"/>
                </a:solidFill>
                <a:latin typeface="Calibri" panose="020F0502020204030204" pitchFamily="34" charset="0"/>
              </a:rPr>
              <a:pPr/>
              <a:t>16</a:t>
            </a:fld>
            <a:endParaRPr lang="en-US" altLang="zh-CN" sz="2800">
              <a:solidFill>
                <a:schemeClr val="tx1"/>
              </a:solidFill>
              <a:latin typeface="Calibri" panose="020F0502020204030204" pitchFamily="34" charset="0"/>
            </a:endParaRPr>
          </a:p>
        </p:txBody>
      </p:sp>
      <p:sp>
        <p:nvSpPr>
          <p:cNvPr id="281616" name="Text Box 16">
            <a:extLst>
              <a:ext uri="{FF2B5EF4-FFF2-40B4-BE49-F238E27FC236}">
                <a16:creationId xmlns:a16="http://schemas.microsoft.com/office/drawing/2014/main" id="{8E8E7F7D-A4BA-47D0-8827-C0CE5645662E}"/>
              </a:ext>
            </a:extLst>
          </p:cNvPr>
          <p:cNvSpPr txBox="1">
            <a:spLocks noChangeArrowheads="1"/>
          </p:cNvSpPr>
          <p:nvPr/>
        </p:nvSpPr>
        <p:spPr bwMode="auto">
          <a:xfrm>
            <a:off x="76200" y="1676400"/>
            <a:ext cx="2590800" cy="430213"/>
          </a:xfrm>
          <a:prstGeom prst="rect">
            <a:avLst/>
          </a:prstGeom>
          <a:solidFill>
            <a:srgbClr val="FF99CC"/>
          </a:solidFill>
          <a:ln w="38100" algn="ctr">
            <a:solidFill>
              <a:srgbClr val="0000FF"/>
            </a:solidFill>
            <a:miter lim="800000"/>
            <a:headEnd/>
            <a:tailEnd/>
          </a:ln>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宋体" panose="02010600030101010101" pitchFamily="2" charset="-122"/>
              </a:rPr>
              <a:t>热力学第二定律</a:t>
            </a:r>
            <a:endParaRPr lang="zh-CN" altLang="en-US" sz="2200" b="0">
              <a:latin typeface="宋体" panose="02010600030101010101" pitchFamily="2" charset="-122"/>
            </a:endParaRPr>
          </a:p>
        </p:txBody>
      </p:sp>
      <p:graphicFrame>
        <p:nvGraphicFramePr>
          <p:cNvPr id="281621" name="Object 21">
            <a:extLst>
              <a:ext uri="{FF2B5EF4-FFF2-40B4-BE49-F238E27FC236}">
                <a16:creationId xmlns:a16="http://schemas.microsoft.com/office/drawing/2014/main" id="{63CBF61E-CA12-4EA3-83AC-798557AE535A}"/>
              </a:ext>
            </a:extLst>
          </p:cNvPr>
          <p:cNvGraphicFramePr>
            <a:graphicFrameLocks noChangeAspect="1"/>
          </p:cNvGraphicFramePr>
          <p:nvPr/>
        </p:nvGraphicFramePr>
        <p:xfrm>
          <a:off x="6705600" y="2438400"/>
          <a:ext cx="990600" cy="400050"/>
        </p:xfrm>
        <a:graphic>
          <a:graphicData uri="http://schemas.openxmlformats.org/presentationml/2006/ole">
            <mc:AlternateContent xmlns:mc="http://schemas.openxmlformats.org/markup-compatibility/2006">
              <mc:Choice xmlns:v="urn:schemas-microsoft-com:vml" Requires="v">
                <p:oleObj spid="_x0000_s22716" name="公式" r:id="rId3" imgW="444114" imgH="177646" progId="Equation.3">
                  <p:embed/>
                </p:oleObj>
              </mc:Choice>
              <mc:Fallback>
                <p:oleObj name="公式" r:id="rId3" imgW="444114" imgH="177646"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438400"/>
                        <a:ext cx="990600" cy="4000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1622" name="Object 22">
            <a:extLst>
              <a:ext uri="{FF2B5EF4-FFF2-40B4-BE49-F238E27FC236}">
                <a16:creationId xmlns:a16="http://schemas.microsoft.com/office/drawing/2014/main" id="{CE0A38A3-41B4-4E15-9FCE-F7C22542DF30}"/>
              </a:ext>
            </a:extLst>
          </p:cNvPr>
          <p:cNvGraphicFramePr>
            <a:graphicFrameLocks noChangeAspect="1"/>
          </p:cNvGraphicFramePr>
          <p:nvPr/>
        </p:nvGraphicFramePr>
        <p:xfrm>
          <a:off x="6705600" y="3048000"/>
          <a:ext cx="990600" cy="401638"/>
        </p:xfrm>
        <a:graphic>
          <a:graphicData uri="http://schemas.openxmlformats.org/presentationml/2006/ole">
            <mc:AlternateContent xmlns:mc="http://schemas.openxmlformats.org/markup-compatibility/2006">
              <mc:Choice xmlns:v="urn:schemas-microsoft-com:vml" Requires="v">
                <p:oleObj spid="_x0000_s22717" name="公式" r:id="rId5" imgW="444114" imgH="177646" progId="Equation.3">
                  <p:embed/>
                </p:oleObj>
              </mc:Choice>
              <mc:Fallback>
                <p:oleObj name="公式" r:id="rId5" imgW="444114" imgH="177646"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3048000"/>
                        <a:ext cx="990600" cy="40163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1623" name="Rectangle 23">
            <a:extLst>
              <a:ext uri="{FF2B5EF4-FFF2-40B4-BE49-F238E27FC236}">
                <a16:creationId xmlns:a16="http://schemas.microsoft.com/office/drawing/2014/main" id="{F9ECB0B9-9005-4E96-827D-D13EB6176302}"/>
              </a:ext>
            </a:extLst>
          </p:cNvPr>
          <p:cNvSpPr>
            <a:spLocks noChangeArrowheads="1"/>
          </p:cNvSpPr>
          <p:nvPr/>
        </p:nvSpPr>
        <p:spPr bwMode="auto">
          <a:xfrm>
            <a:off x="3124200" y="1905000"/>
            <a:ext cx="37973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在绝热变化过程的孤立系统中，</a:t>
            </a:r>
          </a:p>
        </p:txBody>
      </p:sp>
      <p:sp>
        <p:nvSpPr>
          <p:cNvPr id="281624" name="Rectangle 24">
            <a:extLst>
              <a:ext uri="{FF2B5EF4-FFF2-40B4-BE49-F238E27FC236}">
                <a16:creationId xmlns:a16="http://schemas.microsoft.com/office/drawing/2014/main" id="{0FAC64B7-4C65-418D-9ED9-90653A3F9578}"/>
              </a:ext>
            </a:extLst>
          </p:cNvPr>
          <p:cNvSpPr>
            <a:spLocks noChangeArrowheads="1"/>
          </p:cNvSpPr>
          <p:nvPr/>
        </p:nvSpPr>
        <p:spPr bwMode="auto">
          <a:xfrm>
            <a:off x="3124200" y="2438400"/>
            <a:ext cx="2765425"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过程可逆则为等熵过程</a:t>
            </a:r>
          </a:p>
        </p:txBody>
      </p:sp>
      <p:sp>
        <p:nvSpPr>
          <p:cNvPr id="281625" name="Rectangle 25">
            <a:extLst>
              <a:ext uri="{FF2B5EF4-FFF2-40B4-BE49-F238E27FC236}">
                <a16:creationId xmlns:a16="http://schemas.microsoft.com/office/drawing/2014/main" id="{CF347944-4157-448F-9349-2306F68FED74}"/>
              </a:ext>
            </a:extLst>
          </p:cNvPr>
          <p:cNvSpPr>
            <a:spLocks noChangeArrowheads="1"/>
          </p:cNvSpPr>
          <p:nvPr/>
        </p:nvSpPr>
        <p:spPr bwMode="auto">
          <a:xfrm>
            <a:off x="3124200" y="3048000"/>
            <a:ext cx="2765425"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过程不可逆则熵值增加</a:t>
            </a:r>
          </a:p>
        </p:txBody>
      </p:sp>
      <p:sp>
        <p:nvSpPr>
          <p:cNvPr id="281626" name="Rectangle 26">
            <a:extLst>
              <a:ext uri="{FF2B5EF4-FFF2-40B4-BE49-F238E27FC236}">
                <a16:creationId xmlns:a16="http://schemas.microsoft.com/office/drawing/2014/main" id="{09577859-4AC4-4BFD-9300-8D0413E6FB43}"/>
              </a:ext>
            </a:extLst>
          </p:cNvPr>
          <p:cNvSpPr>
            <a:spLocks noChangeArrowheads="1"/>
          </p:cNvSpPr>
          <p:nvPr/>
        </p:nvSpPr>
        <p:spPr bwMode="auto">
          <a:xfrm>
            <a:off x="228600" y="2667000"/>
            <a:ext cx="1217613"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熵增原理</a:t>
            </a:r>
          </a:p>
        </p:txBody>
      </p:sp>
      <p:sp>
        <p:nvSpPr>
          <p:cNvPr id="281629" name="Rectangle 29">
            <a:extLst>
              <a:ext uri="{FF2B5EF4-FFF2-40B4-BE49-F238E27FC236}">
                <a16:creationId xmlns:a16="http://schemas.microsoft.com/office/drawing/2014/main" id="{5C527F64-4F53-4AEA-95FD-868250BEEC62}"/>
              </a:ext>
            </a:extLst>
          </p:cNvPr>
          <p:cNvSpPr>
            <a:spLocks noChangeArrowheads="1"/>
          </p:cNvSpPr>
          <p:nvPr/>
        </p:nvSpPr>
        <p:spPr bwMode="auto">
          <a:xfrm>
            <a:off x="152400" y="3657600"/>
            <a:ext cx="8839200" cy="7937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a:latin typeface="Arial" panose="020B0604020202020204" pitchFamily="34" charset="0"/>
              </a:rPr>
              <a:t>一般在绕流的大部分区域中速度梯度和温度梯度不大，流动可近似视为绝热可逆的，称为</a:t>
            </a:r>
            <a:r>
              <a:rPr lang="zh-CN" altLang="en-US">
                <a:solidFill>
                  <a:srgbClr val="CC3300"/>
                </a:solidFill>
                <a:latin typeface="Arial" panose="020B0604020202020204" pitchFamily="34" charset="0"/>
              </a:rPr>
              <a:t>等熵流</a:t>
            </a:r>
          </a:p>
        </p:txBody>
      </p:sp>
      <p:sp>
        <p:nvSpPr>
          <p:cNvPr id="281630" name="Rectangle 30">
            <a:extLst>
              <a:ext uri="{FF2B5EF4-FFF2-40B4-BE49-F238E27FC236}">
                <a16:creationId xmlns:a16="http://schemas.microsoft.com/office/drawing/2014/main" id="{8B632315-FEC8-47E1-A6E3-07AA58185E8F}"/>
              </a:ext>
            </a:extLst>
          </p:cNvPr>
          <p:cNvSpPr>
            <a:spLocks noChangeArrowheads="1"/>
          </p:cNvSpPr>
          <p:nvPr/>
        </p:nvSpPr>
        <p:spPr bwMode="auto">
          <a:xfrm>
            <a:off x="76200" y="4724400"/>
            <a:ext cx="8915400" cy="4254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a:latin typeface="Arial" panose="020B0604020202020204" pitchFamily="34" charset="0"/>
              </a:rPr>
              <a:t>一条流线上熵值不变叫</a:t>
            </a:r>
            <a:r>
              <a:rPr lang="zh-CN" altLang="en-US">
                <a:solidFill>
                  <a:srgbClr val="CC3300"/>
                </a:solidFill>
                <a:latin typeface="Arial" panose="020B0604020202020204" pitchFamily="34" charset="0"/>
              </a:rPr>
              <a:t>沿流线等熵</a:t>
            </a:r>
            <a:r>
              <a:rPr lang="zh-CN" altLang="en-US">
                <a:latin typeface="Arial" panose="020B0604020202020204" pitchFamily="34" charset="0"/>
              </a:rPr>
              <a:t>，全流场熵值相同称为</a:t>
            </a:r>
            <a:r>
              <a:rPr lang="zh-CN" altLang="en-US">
                <a:solidFill>
                  <a:srgbClr val="CC3300"/>
                </a:solidFill>
                <a:latin typeface="Arial" panose="020B0604020202020204" pitchFamily="34" charset="0"/>
              </a:rPr>
              <a:t>匀熵流</a:t>
            </a:r>
          </a:p>
        </p:txBody>
      </p:sp>
      <p:graphicFrame>
        <p:nvGraphicFramePr>
          <p:cNvPr id="281632" name="Object 32">
            <a:extLst>
              <a:ext uri="{FF2B5EF4-FFF2-40B4-BE49-F238E27FC236}">
                <a16:creationId xmlns:a16="http://schemas.microsoft.com/office/drawing/2014/main" id="{A18465AC-2F21-4349-8235-95E5B0AFF487}"/>
              </a:ext>
            </a:extLst>
          </p:cNvPr>
          <p:cNvGraphicFramePr>
            <a:graphicFrameLocks noChangeAspect="1"/>
          </p:cNvGraphicFramePr>
          <p:nvPr>
            <p:extLst>
              <p:ext uri="{D42A27DB-BD31-4B8C-83A1-F6EECF244321}">
                <p14:modId xmlns:p14="http://schemas.microsoft.com/office/powerpoint/2010/main" val="3199605910"/>
              </p:ext>
            </p:extLst>
          </p:nvPr>
        </p:nvGraphicFramePr>
        <p:xfrm>
          <a:off x="2895600" y="5363368"/>
          <a:ext cx="1219200" cy="881063"/>
        </p:xfrm>
        <a:graphic>
          <a:graphicData uri="http://schemas.openxmlformats.org/presentationml/2006/ole">
            <mc:AlternateContent xmlns:mc="http://schemas.openxmlformats.org/markup-compatibility/2006">
              <mc:Choice xmlns:v="urn:schemas-microsoft-com:vml" Requires="v">
                <p:oleObj spid="_x0000_s22718" name="公式" r:id="rId7" imgW="622030" imgH="444307" progId="Equation.3">
                  <p:embed/>
                </p:oleObj>
              </mc:Choice>
              <mc:Fallback>
                <p:oleObj name="公式" r:id="rId7" imgW="622030" imgH="444307"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5363368"/>
                        <a:ext cx="1219200" cy="88106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1633" name="Text Box 33">
            <a:extLst>
              <a:ext uri="{FF2B5EF4-FFF2-40B4-BE49-F238E27FC236}">
                <a16:creationId xmlns:a16="http://schemas.microsoft.com/office/drawing/2014/main" id="{D1244953-9D63-4DF7-9646-A97F22971462}"/>
              </a:ext>
            </a:extLst>
          </p:cNvPr>
          <p:cNvSpPr txBox="1">
            <a:spLocks noChangeArrowheads="1"/>
          </p:cNvSpPr>
          <p:nvPr/>
        </p:nvSpPr>
        <p:spPr bwMode="auto">
          <a:xfrm>
            <a:off x="152400" y="5486400"/>
            <a:ext cx="1295400" cy="430213"/>
          </a:xfrm>
          <a:prstGeom prst="rect">
            <a:avLst/>
          </a:prstGeom>
          <a:solidFill>
            <a:srgbClr val="FF99CC"/>
          </a:solidFill>
          <a:ln w="38100" algn="ctr">
            <a:solidFill>
              <a:srgbClr val="0000FF"/>
            </a:solidFill>
            <a:miter lim="800000"/>
            <a:headEnd/>
            <a:tailEnd/>
          </a:ln>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r>
              <a:rPr lang="zh-CN" altLang="en-US" sz="2200">
                <a:latin typeface="宋体" panose="02010600030101010101" pitchFamily="2" charset="-122"/>
              </a:rPr>
              <a:t>等熵流</a:t>
            </a:r>
          </a:p>
        </p:txBody>
      </p:sp>
      <p:graphicFrame>
        <p:nvGraphicFramePr>
          <p:cNvPr id="281634" name="Object 34">
            <a:extLst>
              <a:ext uri="{FF2B5EF4-FFF2-40B4-BE49-F238E27FC236}">
                <a16:creationId xmlns:a16="http://schemas.microsoft.com/office/drawing/2014/main" id="{CC502F89-6C8D-406C-BAA9-AB3157486C37}"/>
              </a:ext>
            </a:extLst>
          </p:cNvPr>
          <p:cNvGraphicFramePr>
            <a:graphicFrameLocks noChangeAspect="1"/>
          </p:cNvGraphicFramePr>
          <p:nvPr/>
        </p:nvGraphicFramePr>
        <p:xfrm>
          <a:off x="4724400" y="5257800"/>
          <a:ext cx="2895600" cy="1001713"/>
        </p:xfrm>
        <a:graphic>
          <a:graphicData uri="http://schemas.openxmlformats.org/presentationml/2006/ole">
            <mc:AlternateContent xmlns:mc="http://schemas.openxmlformats.org/markup-compatibility/2006">
              <mc:Choice xmlns:v="urn:schemas-microsoft-com:vml" Requires="v">
                <p:oleObj spid="_x0000_s22719" name="Equation" r:id="rId9" imgW="1485900" imgH="508000" progId="Equation.DSMT4">
                  <p:embed/>
                </p:oleObj>
              </mc:Choice>
              <mc:Fallback>
                <p:oleObj name="Equation" r:id="rId9" imgW="1485900" imgH="508000" progId="Equation.DSMT4">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5257800"/>
                        <a:ext cx="2895600" cy="10017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43" name="Object 36">
            <a:extLst>
              <a:ext uri="{FF2B5EF4-FFF2-40B4-BE49-F238E27FC236}">
                <a16:creationId xmlns:a16="http://schemas.microsoft.com/office/drawing/2014/main" id="{671A4C40-0590-494B-9A92-88A13FCC67A7}"/>
              </a:ext>
            </a:extLst>
          </p:cNvPr>
          <p:cNvGraphicFramePr>
            <a:graphicFrameLocks noChangeAspect="1"/>
          </p:cNvGraphicFramePr>
          <p:nvPr/>
        </p:nvGraphicFramePr>
        <p:xfrm>
          <a:off x="3886200" y="801688"/>
          <a:ext cx="4800600" cy="1027112"/>
        </p:xfrm>
        <a:graphic>
          <a:graphicData uri="http://schemas.openxmlformats.org/presentationml/2006/ole">
            <mc:AlternateContent xmlns:mc="http://schemas.openxmlformats.org/markup-compatibility/2006">
              <mc:Choice xmlns:v="urn:schemas-microsoft-com:vml" Requires="v">
                <p:oleObj spid="_x0000_s22720" name="Equation" r:id="rId11" imgW="2628900" imgH="558800" progId="Equation.DSMT4">
                  <p:embed/>
                </p:oleObj>
              </mc:Choice>
              <mc:Fallback>
                <p:oleObj name="Equation" r:id="rId11" imgW="2628900" imgH="558800" progId="Equation.DSMT4">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801688"/>
                        <a:ext cx="4800600" cy="1027112"/>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Rectangle 3">
            <a:extLst>
              <a:ext uri="{FF2B5EF4-FFF2-40B4-BE49-F238E27FC236}">
                <a16:creationId xmlns:a16="http://schemas.microsoft.com/office/drawing/2014/main" id="{7E61F692-1731-429B-AD54-9D60B0501B9B}"/>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sp>
        <p:nvSpPr>
          <p:cNvPr id="18" name="Text Box 30">
            <a:extLst>
              <a:ext uri="{FF2B5EF4-FFF2-40B4-BE49-F238E27FC236}">
                <a16:creationId xmlns:a16="http://schemas.microsoft.com/office/drawing/2014/main" id="{5C6EFF04-638A-46F9-A5EF-80EBE0387503}"/>
              </a:ext>
            </a:extLst>
          </p:cNvPr>
          <p:cNvSpPr txBox="1">
            <a:spLocks noChangeArrowheads="1"/>
          </p:cNvSpPr>
          <p:nvPr/>
        </p:nvSpPr>
        <p:spPr bwMode="auto">
          <a:xfrm>
            <a:off x="0" y="820738"/>
            <a:ext cx="3673475"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热力学第二定律</a:t>
            </a:r>
          </a:p>
        </p:txBody>
      </p:sp>
      <p:graphicFrame>
        <p:nvGraphicFramePr>
          <p:cNvPr id="20" name="Object 21">
            <a:extLst>
              <a:ext uri="{FF2B5EF4-FFF2-40B4-BE49-F238E27FC236}">
                <a16:creationId xmlns:a16="http://schemas.microsoft.com/office/drawing/2014/main" id="{1FFC86E8-260D-41A4-8220-C3A48A306596}"/>
              </a:ext>
            </a:extLst>
          </p:cNvPr>
          <p:cNvGraphicFramePr>
            <a:graphicFrameLocks noChangeAspect="1"/>
          </p:cNvGraphicFramePr>
          <p:nvPr>
            <p:extLst>
              <p:ext uri="{D42A27DB-BD31-4B8C-83A1-F6EECF244321}">
                <p14:modId xmlns:p14="http://schemas.microsoft.com/office/powerpoint/2010/main" val="76100224"/>
              </p:ext>
            </p:extLst>
          </p:nvPr>
        </p:nvGraphicFramePr>
        <p:xfrm>
          <a:off x="1600200" y="5486400"/>
          <a:ext cx="990600" cy="400050"/>
        </p:xfrm>
        <a:graphic>
          <a:graphicData uri="http://schemas.openxmlformats.org/presentationml/2006/ole">
            <mc:AlternateContent xmlns:mc="http://schemas.openxmlformats.org/markup-compatibility/2006">
              <mc:Choice xmlns:v="urn:schemas-microsoft-com:vml" Requires="v">
                <p:oleObj spid="_x0000_s22721" name="公式" r:id="rId3" imgW="444114" imgH="177646" progId="Equation.3">
                  <p:embed/>
                </p:oleObj>
              </mc:Choice>
              <mc:Fallback>
                <p:oleObj name="公式" r:id="rId3" imgW="444114" imgH="177646" progId="Equation.3">
                  <p:embed/>
                  <p:pic>
                    <p:nvPicPr>
                      <p:cNvPr id="281621" name="Object 21">
                        <a:extLst>
                          <a:ext uri="{FF2B5EF4-FFF2-40B4-BE49-F238E27FC236}">
                            <a16:creationId xmlns:a16="http://schemas.microsoft.com/office/drawing/2014/main" id="{63CBF61E-CA12-4EA3-83AC-798557AE5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486400"/>
                        <a:ext cx="990600" cy="4000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箭头: 下弧形 1">
            <a:extLst>
              <a:ext uri="{FF2B5EF4-FFF2-40B4-BE49-F238E27FC236}">
                <a16:creationId xmlns:a16="http://schemas.microsoft.com/office/drawing/2014/main" id="{EC6C3D2C-57A0-4793-84AB-1774D3EF74B1}"/>
              </a:ext>
            </a:extLst>
          </p:cNvPr>
          <p:cNvSpPr/>
          <p:nvPr/>
        </p:nvSpPr>
        <p:spPr bwMode="auto">
          <a:xfrm>
            <a:off x="2095500" y="5886450"/>
            <a:ext cx="800100" cy="336549"/>
          </a:xfrm>
          <a:prstGeom prst="curvedUpArrow">
            <a:avLst/>
          </a:prstGeom>
          <a:solidFill>
            <a:srgbClr val="FF33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6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16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16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162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16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16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16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162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163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16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816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81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16" grpId="0" animBg="1"/>
      <p:bldP spid="281623" grpId="0" animBg="1"/>
      <p:bldP spid="281624" grpId="0" animBg="1"/>
      <p:bldP spid="281625" grpId="0" animBg="1"/>
      <p:bldP spid="281626" grpId="0" animBg="1"/>
      <p:bldP spid="281629" grpId="0" animBg="1"/>
      <p:bldP spid="281630" grpId="0" animBg="1"/>
      <p:bldP spid="281633"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D7EC1964-2B56-4D01-A332-9F0B63896BCC}"/>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7B6EFAF3-4549-49E0-9613-97997C3C6545}" type="slidenum">
              <a:rPr lang="en-US" altLang="zh-CN" sz="2800">
                <a:solidFill>
                  <a:schemeClr val="tx1"/>
                </a:solidFill>
                <a:latin typeface="Calibri" panose="020F0502020204030204" pitchFamily="34" charset="0"/>
              </a:rPr>
              <a:pPr/>
              <a:t>17</a:t>
            </a:fld>
            <a:endParaRPr lang="en-US" altLang="zh-CN" sz="2800">
              <a:solidFill>
                <a:schemeClr val="tx1"/>
              </a:solidFill>
              <a:latin typeface="Calibri" panose="020F0502020204030204" pitchFamily="34" charset="0"/>
            </a:endParaRPr>
          </a:p>
        </p:txBody>
      </p:sp>
      <p:sp>
        <p:nvSpPr>
          <p:cNvPr id="4" name="AutoShape 8">
            <a:hlinkClick r:id="" action="ppaction://noaction" highlightClick="1"/>
            <a:extLst>
              <a:ext uri="{FF2B5EF4-FFF2-40B4-BE49-F238E27FC236}">
                <a16:creationId xmlns:a16="http://schemas.microsoft.com/office/drawing/2014/main" id="{5465E58E-771B-438F-A127-781440DEFD75}"/>
              </a:ext>
            </a:extLst>
          </p:cNvPr>
          <p:cNvSpPr>
            <a:spLocks noChangeArrowheads="1"/>
          </p:cNvSpPr>
          <p:nvPr/>
        </p:nvSpPr>
        <p:spPr bwMode="auto">
          <a:xfrm>
            <a:off x="973588" y="1850737"/>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solidFill>
                <a:latin typeface="微软雅黑" pitchFamily="34" charset="-122"/>
                <a:ea typeface="微软雅黑" pitchFamily="34" charset="-122"/>
              </a:rPr>
              <a:t>§4-2</a:t>
            </a:r>
            <a:r>
              <a:rPr lang="zh-CN" altLang="en-US" sz="2400" dirty="0">
                <a:solidFill>
                  <a:schemeClr val="tx1"/>
                </a:solidFill>
                <a:latin typeface="Times New Roman" pitchFamily="18" charset="0"/>
                <a:ea typeface="华文楷体" pitchFamily="2" charset="-122"/>
              </a:rPr>
              <a:t>声速与马赫数</a:t>
            </a:r>
          </a:p>
        </p:txBody>
      </p:sp>
      <p:sp>
        <p:nvSpPr>
          <p:cNvPr id="5" name="AutoShape 9">
            <a:hlinkClick r:id="" action="ppaction://noaction" highlightClick="1"/>
            <a:extLst>
              <a:ext uri="{FF2B5EF4-FFF2-40B4-BE49-F238E27FC236}">
                <a16:creationId xmlns:a16="http://schemas.microsoft.com/office/drawing/2014/main" id="{E963E582-2A80-4929-9A1B-968D66187E77}"/>
              </a:ext>
            </a:extLst>
          </p:cNvPr>
          <p:cNvSpPr>
            <a:spLocks noChangeArrowheads="1"/>
          </p:cNvSpPr>
          <p:nvPr/>
        </p:nvSpPr>
        <p:spPr bwMode="auto">
          <a:xfrm>
            <a:off x="973588" y="2655973"/>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§4-3</a:t>
            </a:r>
            <a:r>
              <a:rPr lang="zh-CN" altLang="en-US" sz="2400" dirty="0">
                <a:solidFill>
                  <a:schemeClr val="tx1">
                    <a:lumMod val="40000"/>
                    <a:lumOff val="60000"/>
                  </a:schemeClr>
                </a:solidFill>
                <a:latin typeface="华文楷体" pitchFamily="2" charset="-122"/>
                <a:ea typeface="华文楷体" pitchFamily="2" charset="-122"/>
              </a:rPr>
              <a:t>高速一维定常流</a:t>
            </a:r>
          </a:p>
        </p:txBody>
      </p:sp>
      <p:sp>
        <p:nvSpPr>
          <p:cNvPr id="6" name="AutoShape 10">
            <a:hlinkClick r:id="" action="ppaction://noaction" highlightClick="1"/>
            <a:extLst>
              <a:ext uri="{FF2B5EF4-FFF2-40B4-BE49-F238E27FC236}">
                <a16:creationId xmlns:a16="http://schemas.microsoft.com/office/drawing/2014/main" id="{2BF6C136-33A9-4D5D-9436-88A55498DF67}"/>
              </a:ext>
            </a:extLst>
          </p:cNvPr>
          <p:cNvSpPr>
            <a:spLocks noChangeArrowheads="1"/>
          </p:cNvSpPr>
          <p:nvPr/>
        </p:nvSpPr>
        <p:spPr bwMode="auto">
          <a:xfrm>
            <a:off x="973588" y="4256921"/>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§4-5</a:t>
            </a:r>
            <a:r>
              <a:rPr lang="zh-CN" altLang="en-US" sz="2400" dirty="0">
                <a:solidFill>
                  <a:schemeClr val="tx1">
                    <a:lumMod val="40000"/>
                    <a:lumOff val="60000"/>
                  </a:schemeClr>
                </a:solidFill>
                <a:latin typeface="华文楷体" pitchFamily="2" charset="-122"/>
                <a:ea typeface="华文楷体" pitchFamily="2" charset="-122"/>
              </a:rPr>
              <a:t>激波</a:t>
            </a:r>
          </a:p>
        </p:txBody>
      </p:sp>
      <p:sp>
        <p:nvSpPr>
          <p:cNvPr id="8" name="AutoShape 8">
            <a:hlinkClick r:id="" action="ppaction://noaction" highlightClick="1"/>
            <a:extLst>
              <a:ext uri="{FF2B5EF4-FFF2-40B4-BE49-F238E27FC236}">
                <a16:creationId xmlns:a16="http://schemas.microsoft.com/office/drawing/2014/main" id="{FE9DC341-5B29-4BD0-B06A-4EBC4AE63F70}"/>
              </a:ext>
            </a:extLst>
          </p:cNvPr>
          <p:cNvSpPr>
            <a:spLocks noChangeArrowheads="1"/>
          </p:cNvSpPr>
          <p:nvPr/>
        </p:nvSpPr>
        <p:spPr bwMode="auto">
          <a:xfrm>
            <a:off x="973588" y="107064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§4-1</a:t>
            </a:r>
            <a:r>
              <a:rPr lang="zh-CN" altLang="en-US" sz="2400" dirty="0">
                <a:solidFill>
                  <a:schemeClr val="tx1">
                    <a:lumMod val="40000"/>
                    <a:lumOff val="60000"/>
                  </a:schemeClr>
                </a:solidFill>
                <a:latin typeface="Times New Roman" pitchFamily="18" charset="0"/>
                <a:ea typeface="华文楷体" pitchFamily="2" charset="-122"/>
              </a:rPr>
              <a:t>热力学基础知识</a:t>
            </a:r>
          </a:p>
        </p:txBody>
      </p:sp>
      <p:sp>
        <p:nvSpPr>
          <p:cNvPr id="9" name="AutoShape 10">
            <a:hlinkClick r:id="" action="ppaction://noaction" highlightClick="1"/>
            <a:extLst>
              <a:ext uri="{FF2B5EF4-FFF2-40B4-BE49-F238E27FC236}">
                <a16:creationId xmlns:a16="http://schemas.microsoft.com/office/drawing/2014/main" id="{28788EC3-E09E-4E2A-B605-2A156FAA6D7C}"/>
              </a:ext>
            </a:extLst>
          </p:cNvPr>
          <p:cNvSpPr>
            <a:spLocks noChangeArrowheads="1"/>
          </p:cNvSpPr>
          <p:nvPr/>
        </p:nvSpPr>
        <p:spPr bwMode="auto">
          <a:xfrm>
            <a:off x="973588" y="345168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§4-4</a:t>
            </a:r>
            <a:r>
              <a:rPr lang="zh-CN" altLang="en-US" sz="2400" dirty="0">
                <a:solidFill>
                  <a:schemeClr val="tx1">
                    <a:lumMod val="40000"/>
                    <a:lumOff val="60000"/>
                  </a:schemeClr>
                </a:solidFill>
                <a:latin typeface="华文楷体" pitchFamily="2" charset="-122"/>
                <a:ea typeface="华文楷体" pitchFamily="2" charset="-122"/>
              </a:rPr>
              <a:t>马赫波与膨胀波</a:t>
            </a:r>
          </a:p>
        </p:txBody>
      </p:sp>
      <p:sp>
        <p:nvSpPr>
          <p:cNvPr id="11" name="Rectangle 3">
            <a:extLst>
              <a:ext uri="{FF2B5EF4-FFF2-40B4-BE49-F238E27FC236}">
                <a16:creationId xmlns:a16="http://schemas.microsoft.com/office/drawing/2014/main" id="{6E2BCE5C-4438-4CD1-AF48-C5AB6DBD3FEB}"/>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800" b="0" dirty="0">
                <a:solidFill>
                  <a:schemeClr val="accent1">
                    <a:lumMod val="40000"/>
                    <a:lumOff val="60000"/>
                  </a:schemeClr>
                </a:solidFill>
                <a:latin typeface="华文新魏" pitchFamily="2" charset="-122"/>
                <a:ea typeface="华文新魏" pitchFamily="2" charset="-122"/>
              </a:rPr>
              <a:t>第四章    高速可压缩流基础知识</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a:extLst>
              <a:ext uri="{FF2B5EF4-FFF2-40B4-BE49-F238E27FC236}">
                <a16:creationId xmlns:a16="http://schemas.microsoft.com/office/drawing/2014/main" id="{F7461A0B-4D1A-4AE5-B082-903796777D79}"/>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F64FB30D-0666-435C-8F07-54F265E95197}" type="slidenum">
              <a:rPr lang="en-US" altLang="zh-CN" sz="2800">
                <a:solidFill>
                  <a:schemeClr val="tx1"/>
                </a:solidFill>
                <a:latin typeface="Calibri" panose="020F0502020204030204" pitchFamily="34" charset="0"/>
              </a:rPr>
              <a:pPr/>
              <a:t>18</a:t>
            </a:fld>
            <a:endParaRPr lang="en-US" altLang="zh-CN" sz="2800">
              <a:solidFill>
                <a:schemeClr val="tx1"/>
              </a:solidFill>
              <a:latin typeface="Calibri" panose="020F0502020204030204" pitchFamily="34" charset="0"/>
            </a:endParaRPr>
          </a:p>
        </p:txBody>
      </p:sp>
      <p:sp>
        <p:nvSpPr>
          <p:cNvPr id="56323" name="Text Box 3">
            <a:extLst>
              <a:ext uri="{FF2B5EF4-FFF2-40B4-BE49-F238E27FC236}">
                <a16:creationId xmlns:a16="http://schemas.microsoft.com/office/drawing/2014/main" id="{12F95086-9277-4125-9929-2BFE5446BC10}"/>
              </a:ext>
            </a:extLst>
          </p:cNvPr>
          <p:cNvSpPr txBox="1">
            <a:spLocks noChangeArrowheads="1"/>
          </p:cNvSpPr>
          <p:nvPr/>
        </p:nvSpPr>
        <p:spPr bwMode="auto">
          <a:xfrm>
            <a:off x="0" y="771525"/>
            <a:ext cx="1600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声速</a:t>
            </a:r>
          </a:p>
        </p:txBody>
      </p:sp>
      <p:sp>
        <p:nvSpPr>
          <p:cNvPr id="24580" name="Rectangle 12">
            <a:extLst>
              <a:ext uri="{FF2B5EF4-FFF2-40B4-BE49-F238E27FC236}">
                <a16:creationId xmlns:a16="http://schemas.microsoft.com/office/drawing/2014/main" id="{1B3B7547-8CF9-4DCC-8F2D-F35958596005}"/>
              </a:ext>
            </a:extLst>
          </p:cNvPr>
          <p:cNvSpPr>
            <a:spLocks noChangeArrowheads="1"/>
          </p:cNvSpPr>
          <p:nvPr/>
        </p:nvSpPr>
        <p:spPr bwMode="auto">
          <a:xfrm>
            <a:off x="1600200" y="838200"/>
            <a:ext cx="3589338"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小扰动在气体中的传播速度</a:t>
            </a:r>
          </a:p>
        </p:txBody>
      </p:sp>
      <p:sp>
        <p:nvSpPr>
          <p:cNvPr id="282644" name="Text Box 20">
            <a:extLst>
              <a:ext uri="{FF2B5EF4-FFF2-40B4-BE49-F238E27FC236}">
                <a16:creationId xmlns:a16="http://schemas.microsoft.com/office/drawing/2014/main" id="{ECC24F43-BA9F-4048-84E3-E4865E36F844}"/>
              </a:ext>
            </a:extLst>
          </p:cNvPr>
          <p:cNvSpPr txBox="1">
            <a:spLocks noChangeArrowheads="1"/>
          </p:cNvSpPr>
          <p:nvPr/>
        </p:nvSpPr>
        <p:spPr bwMode="auto">
          <a:xfrm>
            <a:off x="0" y="1371600"/>
            <a:ext cx="899160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5000"/>
              </a:lnSpc>
              <a:spcBef>
                <a:spcPct val="0"/>
              </a:spcBef>
              <a:buClrTx/>
              <a:buSzTx/>
              <a:buFontTx/>
              <a:buNone/>
            </a:pPr>
            <a:r>
              <a:rPr lang="zh-CN" altLang="en-US">
                <a:solidFill>
                  <a:srgbClr val="CC3300"/>
                </a:solidFill>
                <a:latin typeface="Arial" panose="020B0604020202020204" pitchFamily="34" charset="0"/>
              </a:rPr>
              <a:t>小扰动</a:t>
            </a:r>
            <a:r>
              <a:rPr lang="zh-CN" altLang="en-US">
                <a:latin typeface="Arial" panose="020B0604020202020204" pitchFamily="34" charset="0"/>
              </a:rPr>
              <a:t>指的是气体参数发生非常微小变化的扰动。小扰动的传播速度只取决于气体的性质及状态参数。传播方向向四周。</a:t>
            </a:r>
          </a:p>
        </p:txBody>
      </p:sp>
      <p:sp>
        <p:nvSpPr>
          <p:cNvPr id="24582" name="Rectangle 21">
            <a:extLst>
              <a:ext uri="{FF2B5EF4-FFF2-40B4-BE49-F238E27FC236}">
                <a16:creationId xmlns:a16="http://schemas.microsoft.com/office/drawing/2014/main" id="{9809ACAA-F216-49FD-89ED-896BA8AA1A5C}"/>
              </a:ext>
            </a:extLst>
          </p:cNvPr>
          <p:cNvSpPr>
            <a:spLocks noChangeArrowheads="1"/>
          </p:cNvSpPr>
          <p:nvPr/>
        </p:nvSpPr>
        <p:spPr bwMode="auto">
          <a:xfrm>
            <a:off x="5181600" y="838200"/>
            <a:ext cx="338138" cy="46196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2400" i="1">
                <a:latin typeface="Times New Roman" panose="02020603050405020304" pitchFamily="18" charset="0"/>
              </a:rPr>
              <a:t>a</a:t>
            </a:r>
            <a:endParaRPr lang="en-US" altLang="zh-CN" sz="2200">
              <a:latin typeface="Arial" panose="020B0604020202020204" pitchFamily="34" charset="0"/>
            </a:endParaRPr>
          </a:p>
        </p:txBody>
      </p:sp>
      <p:sp>
        <p:nvSpPr>
          <p:cNvPr id="282646" name="Rectangle 22">
            <a:extLst>
              <a:ext uri="{FF2B5EF4-FFF2-40B4-BE49-F238E27FC236}">
                <a16:creationId xmlns:a16="http://schemas.microsoft.com/office/drawing/2014/main" id="{FFAC63D1-AB0F-4583-9E37-D471D4B075DE}"/>
              </a:ext>
            </a:extLst>
          </p:cNvPr>
          <p:cNvSpPr>
            <a:spLocks noChangeArrowheads="1"/>
          </p:cNvSpPr>
          <p:nvPr/>
        </p:nvSpPr>
        <p:spPr bwMode="auto">
          <a:xfrm>
            <a:off x="0" y="2209800"/>
            <a:ext cx="2286000" cy="430213"/>
          </a:xfrm>
          <a:prstGeom prst="rect">
            <a:avLst/>
          </a:prstGeom>
          <a:solidFill>
            <a:srgbClr val="FF99CC"/>
          </a:solidFill>
          <a:ln w="38100" algn="ctr">
            <a:solidFill>
              <a:srgbClr val="0000FF"/>
            </a:solidFill>
            <a:miter lim="800000"/>
            <a:headEnd/>
            <a:tailEnd/>
          </a:ln>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r>
              <a:rPr lang="zh-CN" altLang="en-US" sz="2200">
                <a:latin typeface="宋体" panose="02010600030101010101" pitchFamily="2" charset="-122"/>
              </a:rPr>
              <a:t>声速计算公式</a:t>
            </a:r>
          </a:p>
        </p:txBody>
      </p:sp>
      <p:sp>
        <p:nvSpPr>
          <p:cNvPr id="282649" name="Text Box 25">
            <a:extLst>
              <a:ext uri="{FF2B5EF4-FFF2-40B4-BE49-F238E27FC236}">
                <a16:creationId xmlns:a16="http://schemas.microsoft.com/office/drawing/2014/main" id="{862A1401-A2A2-4000-84D9-9ACC0D43C1EC}"/>
              </a:ext>
            </a:extLst>
          </p:cNvPr>
          <p:cNvSpPr txBox="1">
            <a:spLocks noChangeArrowheads="1"/>
          </p:cNvSpPr>
          <p:nvPr/>
        </p:nvSpPr>
        <p:spPr bwMode="auto">
          <a:xfrm>
            <a:off x="228600" y="4267200"/>
            <a:ext cx="8534400" cy="1422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latin typeface="宋体" panose="02010600030101010101" pitchFamily="2" charset="-122"/>
              </a:rPr>
              <a:t>扰动以球面波的形式向四面八方传播，经过</a:t>
            </a:r>
            <a:r>
              <a:rPr lang="en-US" altLang="zh-CN" sz="1800" i="1" dirty="0">
                <a:latin typeface="宋体" panose="02010600030101010101" pitchFamily="2" charset="-122"/>
              </a:rPr>
              <a:t>t</a:t>
            </a:r>
            <a:r>
              <a:rPr lang="zh-CN" altLang="en-US" sz="1800" dirty="0">
                <a:latin typeface="宋体" panose="02010600030101010101" pitchFamily="2" charset="-122"/>
              </a:rPr>
              <a:t>秒后扰动波球面半径为</a:t>
            </a:r>
            <a:r>
              <a:rPr lang="en-US" altLang="zh-CN" sz="1800" i="1" dirty="0">
                <a:latin typeface="Times New Roman" panose="02020603050405020304" pitchFamily="18" charset="0"/>
                <a:cs typeface="Times New Roman" panose="02020603050405020304" pitchFamily="18" charset="0"/>
              </a:rPr>
              <a:t>r=at</a:t>
            </a:r>
            <a:r>
              <a:rPr lang="zh-CN" altLang="en-US" sz="1800" dirty="0">
                <a:latin typeface="宋体" panose="02010600030101010101" pitchFamily="2" charset="-122"/>
              </a:rPr>
              <a:t>。球面外为未扰动气体，参数为</a:t>
            </a:r>
            <a:r>
              <a:rPr lang="en-US" altLang="zh-CN" sz="1800" i="1" dirty="0">
                <a:latin typeface="Times New Roman" panose="02020603050405020304" pitchFamily="18" charset="0"/>
                <a:cs typeface="Times New Roman" panose="02020603050405020304" pitchFamily="18" charset="0"/>
              </a:rPr>
              <a:t>p</a:t>
            </a:r>
            <a:r>
              <a:rPr lang="zh-CN" altLang="en-US" sz="1800" i="1" dirty="0">
                <a:latin typeface="宋体" panose="02010600030101010101" pitchFamily="2" charset="-122"/>
              </a:rPr>
              <a:t>、</a:t>
            </a:r>
            <a:r>
              <a:rPr lang="el-GR" altLang="zh-CN" sz="1800" i="1" dirty="0">
                <a:latin typeface="Times New Roman" panose="02020603050405020304" pitchFamily="18" charset="0"/>
                <a:cs typeface="Times New Roman" panose="02020603050405020304" pitchFamily="18" charset="0"/>
              </a:rPr>
              <a:t>ρ</a:t>
            </a:r>
            <a:r>
              <a:rPr lang="zh-CN" altLang="en-US" sz="1800" i="1" dirty="0">
                <a:latin typeface="Arial" panose="020B0604020202020204" pitchFamily="34" charset="0"/>
              </a:rPr>
              <a:t>、</a:t>
            </a:r>
            <a:r>
              <a:rPr lang="zh-CN" altLang="el-GR" sz="1800" b="0" i="1" dirty="0">
                <a:latin typeface="Arial" panose="020B0604020202020204" pitchFamily="34" charset="0"/>
              </a:rPr>
              <a:t> </a:t>
            </a:r>
            <a:r>
              <a:rPr lang="en-US" altLang="zh-CN" sz="1800" i="1" dirty="0">
                <a:latin typeface="Times New Roman" panose="02020603050405020304" pitchFamily="18" charset="0"/>
                <a:cs typeface="Times New Roman" panose="02020603050405020304" pitchFamily="18" charset="0"/>
              </a:rPr>
              <a:t>T</a:t>
            </a:r>
            <a:r>
              <a:rPr lang="zh-CN" altLang="en-US" sz="1800" i="1"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v</a:t>
            </a:r>
            <a:r>
              <a:rPr lang="en-US" altLang="zh-CN" sz="1800" i="1" dirty="0">
                <a:latin typeface="Arial" panose="020B0604020202020204" pitchFamily="34" charset="0"/>
              </a:rPr>
              <a:t>=0</a:t>
            </a:r>
            <a:r>
              <a:rPr lang="zh-CN" altLang="en-US" sz="1800" dirty="0">
                <a:latin typeface="宋体" panose="02010600030101010101" pitchFamily="2" charset="-122"/>
              </a:rPr>
              <a:t>；球面内是受扰气体，参数发生微小的变化</a:t>
            </a:r>
            <a:r>
              <a:rPr lang="en-US" altLang="zh-CN" sz="1800" i="1" dirty="0" err="1">
                <a:latin typeface="Times New Roman" panose="02020603050405020304" pitchFamily="18" charset="0"/>
                <a:cs typeface="Times New Roman" panose="02020603050405020304" pitchFamily="18" charset="0"/>
              </a:rPr>
              <a:t>dp</a:t>
            </a:r>
            <a:r>
              <a:rPr lang="zh-CN" altLang="en-US" sz="1800" i="1" dirty="0">
                <a:latin typeface="宋体" panose="02010600030101010101" pitchFamily="2" charset="-122"/>
              </a:rPr>
              <a:t>、</a:t>
            </a:r>
            <a:r>
              <a:rPr lang="en-US" altLang="zh-CN" sz="1800" i="1" dirty="0">
                <a:latin typeface="Times New Roman" panose="02020603050405020304" pitchFamily="18" charset="0"/>
                <a:cs typeface="Times New Roman" panose="02020603050405020304" pitchFamily="18" charset="0"/>
              </a:rPr>
              <a:t>d</a:t>
            </a:r>
            <a:r>
              <a:rPr lang="el-GR" altLang="zh-CN" sz="1800" i="1" dirty="0">
                <a:latin typeface="Times New Roman" panose="02020603050405020304" pitchFamily="18" charset="0"/>
                <a:cs typeface="Times New Roman" panose="02020603050405020304" pitchFamily="18" charset="0"/>
              </a:rPr>
              <a:t>ρ</a:t>
            </a:r>
            <a:r>
              <a:rPr lang="zh-CN" altLang="en-US" sz="1800" i="1"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dT</a:t>
            </a:r>
            <a:r>
              <a:rPr lang="zh-CN" altLang="en-US" sz="1800" dirty="0">
                <a:latin typeface="Arial" panose="020B0604020202020204" pitchFamily="34" charset="0"/>
              </a:rPr>
              <a:t>和</a:t>
            </a:r>
            <a:r>
              <a:rPr lang="en-US" altLang="zh-CN" sz="1800" i="1" dirty="0">
                <a:latin typeface="Times New Roman" panose="02020603050405020304" pitchFamily="18" charset="0"/>
                <a:cs typeface="Times New Roman" panose="02020603050405020304" pitchFamily="18" charset="0"/>
              </a:rPr>
              <a:t>dv</a:t>
            </a:r>
            <a:r>
              <a:rPr lang="zh-CN" altLang="en-US" sz="1800" b="0" dirty="0">
                <a:latin typeface="宋体" panose="02010600030101010101" pitchFamily="2" charset="-122"/>
              </a:rPr>
              <a:t>。</a:t>
            </a:r>
            <a:r>
              <a:rPr lang="zh-CN" altLang="en-US" sz="1800" dirty="0">
                <a:latin typeface="宋体" panose="02010600030101010101" pitchFamily="2" charset="-122"/>
              </a:rPr>
              <a:t>取一个微小控制区</a:t>
            </a:r>
            <a:r>
              <a:rPr lang="en-US" altLang="zh-CN" sz="1800" dirty="0">
                <a:latin typeface="宋体" panose="02010600030101010101" pitchFamily="2" charset="-122"/>
              </a:rPr>
              <a:t>11′22′, </a:t>
            </a:r>
            <a:r>
              <a:rPr lang="zh-CN" altLang="en-US" sz="1800" dirty="0">
                <a:latin typeface="宋体" panose="02010600030101010101" pitchFamily="2" charset="-122"/>
              </a:rPr>
              <a:t>可当作平面波。</a:t>
            </a:r>
            <a:r>
              <a:rPr lang="zh-CN" altLang="en-US" sz="1800" i="1" u="sng" dirty="0">
                <a:solidFill>
                  <a:srgbClr val="FF0000"/>
                </a:solidFill>
                <a:latin typeface="宋体" panose="02010600030101010101" pitchFamily="2" charset="-122"/>
              </a:rPr>
              <a:t>相对运动</a:t>
            </a:r>
            <a:r>
              <a:rPr lang="zh-CN" altLang="en-US" sz="1800" dirty="0">
                <a:latin typeface="宋体" panose="02010600030101010101" pitchFamily="2" charset="-122"/>
              </a:rPr>
              <a:t>：扰动波不动</a:t>
            </a:r>
            <a:r>
              <a:rPr lang="en-US" altLang="zh-CN" sz="1800" dirty="0">
                <a:latin typeface="宋体" panose="02010600030101010101" pitchFamily="2" charset="-122"/>
              </a:rPr>
              <a:t>—</a:t>
            </a:r>
            <a:r>
              <a:rPr lang="zh-CN" altLang="en-US" sz="1800" dirty="0">
                <a:latin typeface="宋体" panose="02010600030101010101" pitchFamily="2" charset="-122"/>
              </a:rPr>
              <a:t>气流在动。</a:t>
            </a:r>
          </a:p>
        </p:txBody>
      </p:sp>
      <p:pic>
        <p:nvPicPr>
          <p:cNvPr id="282667" name="Picture 43">
            <a:extLst>
              <a:ext uri="{FF2B5EF4-FFF2-40B4-BE49-F238E27FC236}">
                <a16:creationId xmlns:a16="http://schemas.microsoft.com/office/drawing/2014/main" id="{3DB8546A-B820-4158-AEC3-B64DA7F93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133600"/>
            <a:ext cx="5481638" cy="169545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03F19D74-0853-4171-8177-55C83AB0295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dirty="0">
                <a:solidFill>
                  <a:schemeClr val="accent1">
                    <a:lumMod val="40000"/>
                    <a:lumOff val="60000"/>
                  </a:schemeClr>
                </a:solidFill>
                <a:latin typeface="华文新魏" pitchFamily="2" charset="-122"/>
                <a:ea typeface="华文新魏" pitchFamily="2" charset="-122"/>
              </a:rPr>
              <a:t>第四章  </a:t>
            </a:r>
            <a:r>
              <a:rPr lang="zh-CN" altLang="en-US" sz="2400" b="0" dirty="0">
                <a:solidFill>
                  <a:schemeClr val="accent1">
                    <a:lumMod val="40000"/>
                    <a:lumOff val="60000"/>
                  </a:schemeClr>
                </a:solidFill>
                <a:latin typeface="华文新魏" pitchFamily="2" charset="-122"/>
                <a:ea typeface="华文新魏" pitchFamily="2" charset="-122"/>
              </a:rPr>
              <a:t>高速可压缩流基础知识</a:t>
            </a:r>
            <a:endParaRPr lang="en-US" altLang="zh-CN" sz="240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§4-2</a:t>
            </a:r>
            <a:r>
              <a:rPr lang="zh-CN" altLang="en-US" sz="2000" b="0" dirty="0">
                <a:solidFill>
                  <a:schemeClr val="accent1">
                    <a:lumMod val="40000"/>
                    <a:lumOff val="60000"/>
                  </a:schemeClr>
                </a:solidFill>
                <a:latin typeface="华文新魏" pitchFamily="2" charset="-122"/>
                <a:ea typeface="华文新魏" pitchFamily="2" charset="-122"/>
              </a:rPr>
              <a:t>声速与马赫数</a:t>
            </a:r>
          </a:p>
        </p:txBody>
      </p:sp>
      <p:cxnSp>
        <p:nvCxnSpPr>
          <p:cNvPr id="4" name="直接箭头连接符 3">
            <a:extLst>
              <a:ext uri="{FF2B5EF4-FFF2-40B4-BE49-F238E27FC236}">
                <a16:creationId xmlns:a16="http://schemas.microsoft.com/office/drawing/2014/main" id="{02123025-EF38-4BE2-9685-EEB7373B6A10}"/>
              </a:ext>
            </a:extLst>
          </p:cNvPr>
          <p:cNvCxnSpPr/>
          <p:nvPr/>
        </p:nvCxnSpPr>
        <p:spPr bwMode="auto">
          <a:xfrm flipV="1">
            <a:off x="6781800" y="3657600"/>
            <a:ext cx="304800" cy="13716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6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26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26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44" grpId="0"/>
      <p:bldP spid="282646" grpId="0" animBg="1"/>
      <p:bldP spid="2826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a:extLst>
              <a:ext uri="{FF2B5EF4-FFF2-40B4-BE49-F238E27FC236}">
                <a16:creationId xmlns:a16="http://schemas.microsoft.com/office/drawing/2014/main" id="{CCF0A41E-6D85-4E0B-9E80-60A521C81D84}"/>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DA0C8E5B-E8D2-4A7F-B280-5CCED3858730}" type="slidenum">
              <a:rPr lang="en-US" altLang="zh-CN" sz="2800">
                <a:solidFill>
                  <a:schemeClr val="tx1"/>
                </a:solidFill>
                <a:latin typeface="Calibri" panose="020F0502020204030204" pitchFamily="34" charset="0"/>
              </a:rPr>
              <a:pPr/>
              <a:t>19</a:t>
            </a:fld>
            <a:endParaRPr lang="en-US" altLang="zh-CN" sz="2800">
              <a:solidFill>
                <a:schemeClr val="tx1"/>
              </a:solidFill>
              <a:latin typeface="Calibri" panose="020F0502020204030204" pitchFamily="34" charset="0"/>
            </a:endParaRPr>
          </a:p>
        </p:txBody>
      </p:sp>
      <p:sp>
        <p:nvSpPr>
          <p:cNvPr id="25603" name="Text Box 5">
            <a:extLst>
              <a:ext uri="{FF2B5EF4-FFF2-40B4-BE49-F238E27FC236}">
                <a16:creationId xmlns:a16="http://schemas.microsoft.com/office/drawing/2014/main" id="{AE84B859-F8A5-4886-9EC5-AB6CE7016ED9}"/>
              </a:ext>
            </a:extLst>
          </p:cNvPr>
          <p:cNvSpPr txBox="1">
            <a:spLocks noChangeArrowheads="1"/>
          </p:cNvSpPr>
          <p:nvPr/>
        </p:nvSpPr>
        <p:spPr bwMode="auto">
          <a:xfrm>
            <a:off x="0" y="1366838"/>
            <a:ext cx="8991600"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5000"/>
              </a:lnSpc>
              <a:spcBef>
                <a:spcPct val="0"/>
              </a:spcBef>
              <a:buClrTx/>
              <a:buSzTx/>
              <a:buFontTx/>
              <a:buNone/>
            </a:pPr>
            <a:r>
              <a:rPr lang="zh-CN" altLang="en-US">
                <a:solidFill>
                  <a:srgbClr val="CC3300"/>
                </a:solidFill>
                <a:latin typeface="Arial" panose="020B0604020202020204" pitchFamily="34" charset="0"/>
              </a:rPr>
              <a:t>小扰动</a:t>
            </a:r>
            <a:r>
              <a:rPr lang="zh-CN" altLang="en-US">
                <a:latin typeface="Arial" panose="020B0604020202020204" pitchFamily="34" charset="0"/>
              </a:rPr>
              <a:t>指的是气体参数发生非常微小变化的扰动。小扰动的传播速度只取决于气体的性质及状态参数。传播方向向四周。</a:t>
            </a:r>
          </a:p>
        </p:txBody>
      </p:sp>
      <p:sp>
        <p:nvSpPr>
          <p:cNvPr id="25604" name="Rectangle 7">
            <a:extLst>
              <a:ext uri="{FF2B5EF4-FFF2-40B4-BE49-F238E27FC236}">
                <a16:creationId xmlns:a16="http://schemas.microsoft.com/office/drawing/2014/main" id="{585F1221-9422-46CE-9A08-7B097844FB96}"/>
              </a:ext>
            </a:extLst>
          </p:cNvPr>
          <p:cNvSpPr>
            <a:spLocks noChangeArrowheads="1"/>
          </p:cNvSpPr>
          <p:nvPr/>
        </p:nvSpPr>
        <p:spPr bwMode="auto">
          <a:xfrm>
            <a:off x="0" y="2209800"/>
            <a:ext cx="2286000" cy="430213"/>
          </a:xfrm>
          <a:prstGeom prst="rect">
            <a:avLst/>
          </a:prstGeom>
          <a:solidFill>
            <a:srgbClr val="FF99CC"/>
          </a:solidFill>
          <a:ln w="38100" algn="ctr">
            <a:solidFill>
              <a:srgbClr val="0000FF"/>
            </a:solidFill>
            <a:miter lim="800000"/>
            <a:headEnd/>
            <a:tailEnd/>
          </a:ln>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r>
              <a:rPr lang="zh-CN" altLang="en-US" sz="2200">
                <a:latin typeface="宋体" panose="02010600030101010101" pitchFamily="2" charset="-122"/>
              </a:rPr>
              <a:t>声速计算公式</a:t>
            </a:r>
          </a:p>
        </p:txBody>
      </p:sp>
      <p:sp>
        <p:nvSpPr>
          <p:cNvPr id="343049" name="Rectangle 9">
            <a:extLst>
              <a:ext uri="{FF2B5EF4-FFF2-40B4-BE49-F238E27FC236}">
                <a16:creationId xmlns:a16="http://schemas.microsoft.com/office/drawing/2014/main" id="{20582FC7-539A-4DBA-97E7-6A48AB4BA074}"/>
              </a:ext>
            </a:extLst>
          </p:cNvPr>
          <p:cNvSpPr>
            <a:spLocks noChangeArrowheads="1"/>
          </p:cNvSpPr>
          <p:nvPr/>
        </p:nvSpPr>
        <p:spPr bwMode="auto">
          <a:xfrm>
            <a:off x="76200" y="2895600"/>
            <a:ext cx="2133600" cy="646113"/>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一维定常可压流连续方程</a:t>
            </a:r>
          </a:p>
        </p:txBody>
      </p:sp>
      <p:sp>
        <p:nvSpPr>
          <p:cNvPr id="343050" name="Text Box 10">
            <a:extLst>
              <a:ext uri="{FF2B5EF4-FFF2-40B4-BE49-F238E27FC236}">
                <a16:creationId xmlns:a16="http://schemas.microsoft.com/office/drawing/2014/main" id="{B533B740-168A-4E56-BEDD-E01177426589}"/>
              </a:ext>
            </a:extLst>
          </p:cNvPr>
          <p:cNvSpPr txBox="1">
            <a:spLocks noChangeArrowheads="1"/>
          </p:cNvSpPr>
          <p:nvPr/>
        </p:nvSpPr>
        <p:spPr bwMode="auto">
          <a:xfrm>
            <a:off x="114300" y="4430713"/>
            <a:ext cx="1114425" cy="369887"/>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动量方程</a:t>
            </a:r>
          </a:p>
        </p:txBody>
      </p:sp>
      <p:graphicFrame>
        <p:nvGraphicFramePr>
          <p:cNvPr id="343051" name="Object 11">
            <a:extLst>
              <a:ext uri="{FF2B5EF4-FFF2-40B4-BE49-F238E27FC236}">
                <a16:creationId xmlns:a16="http://schemas.microsoft.com/office/drawing/2014/main" id="{67246496-F6E3-4A43-8076-AD93D903606F}"/>
              </a:ext>
            </a:extLst>
          </p:cNvPr>
          <p:cNvGraphicFramePr>
            <a:graphicFrameLocks noChangeAspect="1"/>
          </p:cNvGraphicFramePr>
          <p:nvPr/>
        </p:nvGraphicFramePr>
        <p:xfrm>
          <a:off x="652463" y="3948113"/>
          <a:ext cx="3386137" cy="395287"/>
        </p:xfrm>
        <a:graphic>
          <a:graphicData uri="http://schemas.openxmlformats.org/presentationml/2006/ole">
            <mc:AlternateContent xmlns:mc="http://schemas.openxmlformats.org/markup-compatibility/2006">
              <mc:Choice xmlns:v="urn:schemas-microsoft-com:vml" Requires="v">
                <p:oleObj spid="_x0000_s25777" name="Equation" r:id="rId3" imgW="1714500" imgH="203200" progId="Equation.DSMT4">
                  <p:embed/>
                </p:oleObj>
              </mc:Choice>
              <mc:Fallback>
                <p:oleObj name="Equation" r:id="rId3" imgW="1714500" imgH="2032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3" y="3948113"/>
                        <a:ext cx="3386137"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52" name="Object 12">
            <a:extLst>
              <a:ext uri="{FF2B5EF4-FFF2-40B4-BE49-F238E27FC236}">
                <a16:creationId xmlns:a16="http://schemas.microsoft.com/office/drawing/2014/main" id="{22693B36-77DE-4740-994D-8DA252AF7F1D}"/>
              </a:ext>
            </a:extLst>
          </p:cNvPr>
          <p:cNvGraphicFramePr>
            <a:graphicFrameLocks noChangeAspect="1"/>
          </p:cNvGraphicFramePr>
          <p:nvPr/>
        </p:nvGraphicFramePr>
        <p:xfrm>
          <a:off x="7010400" y="3921125"/>
          <a:ext cx="1212850" cy="395288"/>
        </p:xfrm>
        <a:graphic>
          <a:graphicData uri="http://schemas.openxmlformats.org/presentationml/2006/ole">
            <mc:AlternateContent xmlns:mc="http://schemas.openxmlformats.org/markup-compatibility/2006">
              <mc:Choice xmlns:v="urn:schemas-microsoft-com:vml" Requires="v">
                <p:oleObj spid="_x0000_s25778" name="Equation" r:id="rId5" imgW="685800" imgH="203200" progId="Equation.DSMT4">
                  <p:embed/>
                </p:oleObj>
              </mc:Choice>
              <mc:Fallback>
                <p:oleObj name="Equation" r:id="rId5" imgW="685800" imgH="2032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921125"/>
                        <a:ext cx="1212850"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53" name="Object 13">
            <a:extLst>
              <a:ext uri="{FF2B5EF4-FFF2-40B4-BE49-F238E27FC236}">
                <a16:creationId xmlns:a16="http://schemas.microsoft.com/office/drawing/2014/main" id="{02905801-B44F-4844-BF00-E75B1C675310}"/>
              </a:ext>
            </a:extLst>
          </p:cNvPr>
          <p:cNvGraphicFramePr>
            <a:graphicFrameLocks noChangeAspect="1"/>
          </p:cNvGraphicFramePr>
          <p:nvPr>
            <p:extLst>
              <p:ext uri="{D42A27DB-BD31-4B8C-83A1-F6EECF244321}">
                <p14:modId xmlns:p14="http://schemas.microsoft.com/office/powerpoint/2010/main" val="3931666684"/>
              </p:ext>
            </p:extLst>
          </p:nvPr>
        </p:nvGraphicFramePr>
        <p:xfrm>
          <a:off x="6858000" y="4806950"/>
          <a:ext cx="1295400" cy="395288"/>
        </p:xfrm>
        <a:graphic>
          <a:graphicData uri="http://schemas.openxmlformats.org/presentationml/2006/ole">
            <mc:AlternateContent xmlns:mc="http://schemas.openxmlformats.org/markup-compatibility/2006">
              <mc:Choice xmlns:v="urn:schemas-microsoft-com:vml" Requires="v">
                <p:oleObj spid="_x0000_s25779" name="Equation" r:id="rId7" imgW="672808" imgH="203112" progId="Equation.DSMT4">
                  <p:embed/>
                </p:oleObj>
              </mc:Choice>
              <mc:Fallback>
                <p:oleObj name="Equation" r:id="rId7" imgW="672808" imgH="203112"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4806950"/>
                        <a:ext cx="1295400" cy="395288"/>
                      </a:xfrm>
                      <a:prstGeom prst="rect">
                        <a:avLst/>
                      </a:prstGeom>
                      <a:noFill/>
                      <a:ln>
                        <a:noFill/>
                      </a:ln>
                      <a:effectLst/>
                    </p:spPr>
                  </p:pic>
                </p:oleObj>
              </mc:Fallback>
            </mc:AlternateContent>
          </a:graphicData>
        </a:graphic>
      </p:graphicFrame>
      <p:graphicFrame>
        <p:nvGraphicFramePr>
          <p:cNvPr id="343055" name="Object 15">
            <a:extLst>
              <a:ext uri="{FF2B5EF4-FFF2-40B4-BE49-F238E27FC236}">
                <a16:creationId xmlns:a16="http://schemas.microsoft.com/office/drawing/2014/main" id="{0D018C71-2CE3-45E9-9A8B-FFB3D06EE076}"/>
              </a:ext>
            </a:extLst>
          </p:cNvPr>
          <p:cNvGraphicFramePr>
            <a:graphicFrameLocks noChangeAspect="1"/>
          </p:cNvGraphicFramePr>
          <p:nvPr/>
        </p:nvGraphicFramePr>
        <p:xfrm>
          <a:off x="609600" y="4876800"/>
          <a:ext cx="5067300" cy="496888"/>
        </p:xfrm>
        <a:graphic>
          <a:graphicData uri="http://schemas.openxmlformats.org/presentationml/2006/ole">
            <mc:AlternateContent xmlns:mc="http://schemas.openxmlformats.org/markup-compatibility/2006">
              <mc:Choice xmlns:v="urn:schemas-microsoft-com:vml" Requires="v">
                <p:oleObj spid="_x0000_s25780" name="Equation" r:id="rId9" imgW="2476500" imgH="254000" progId="Equation.DSMT4">
                  <p:embed/>
                </p:oleObj>
              </mc:Choice>
              <mc:Fallback>
                <p:oleObj name="Equation" r:id="rId9" imgW="2476500" imgH="2540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4876800"/>
                        <a:ext cx="50673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3056" name="Line 16">
            <a:extLst>
              <a:ext uri="{FF2B5EF4-FFF2-40B4-BE49-F238E27FC236}">
                <a16:creationId xmlns:a16="http://schemas.microsoft.com/office/drawing/2014/main" id="{0B1ADBCA-DFD6-409A-B1FF-D77EB9F19912}"/>
              </a:ext>
            </a:extLst>
          </p:cNvPr>
          <p:cNvSpPr>
            <a:spLocks noChangeShapeType="1"/>
          </p:cNvSpPr>
          <p:nvPr/>
        </p:nvSpPr>
        <p:spPr bwMode="auto">
          <a:xfrm>
            <a:off x="5715000" y="4191000"/>
            <a:ext cx="762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3057" name="Line 17">
            <a:extLst>
              <a:ext uri="{FF2B5EF4-FFF2-40B4-BE49-F238E27FC236}">
                <a16:creationId xmlns:a16="http://schemas.microsoft.com/office/drawing/2014/main" id="{3A44B878-5783-4401-BF54-BC18B9197EAA}"/>
              </a:ext>
            </a:extLst>
          </p:cNvPr>
          <p:cNvSpPr>
            <a:spLocks noChangeShapeType="1"/>
          </p:cNvSpPr>
          <p:nvPr/>
        </p:nvSpPr>
        <p:spPr bwMode="auto">
          <a:xfrm>
            <a:off x="5943600" y="5105400"/>
            <a:ext cx="762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343058" name="Object 18">
            <a:extLst>
              <a:ext uri="{FF2B5EF4-FFF2-40B4-BE49-F238E27FC236}">
                <a16:creationId xmlns:a16="http://schemas.microsoft.com/office/drawing/2014/main" id="{8C99F209-F721-44B1-BD6D-474F6CDA90E2}"/>
              </a:ext>
            </a:extLst>
          </p:cNvPr>
          <p:cNvGraphicFramePr>
            <a:graphicFrameLocks noChangeAspect="1"/>
          </p:cNvGraphicFramePr>
          <p:nvPr/>
        </p:nvGraphicFramePr>
        <p:xfrm>
          <a:off x="7010400" y="5334000"/>
          <a:ext cx="1295400" cy="950913"/>
        </p:xfrm>
        <a:graphic>
          <a:graphicData uri="http://schemas.openxmlformats.org/presentationml/2006/ole">
            <mc:AlternateContent xmlns:mc="http://schemas.openxmlformats.org/markup-compatibility/2006">
              <mc:Choice xmlns:v="urn:schemas-microsoft-com:vml" Requires="v">
                <p:oleObj spid="_x0000_s25781" name="Equation" r:id="rId11" imgW="571252" imgH="418918" progId="Equation.DSMT4">
                  <p:embed/>
                </p:oleObj>
              </mc:Choice>
              <mc:Fallback>
                <p:oleObj name="Equation" r:id="rId11" imgW="571252" imgH="418918" progId="Equation.DSMT4">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400" y="5334000"/>
                        <a:ext cx="1295400" cy="9509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3059" name="Text Box 19">
            <a:extLst>
              <a:ext uri="{FF2B5EF4-FFF2-40B4-BE49-F238E27FC236}">
                <a16:creationId xmlns:a16="http://schemas.microsoft.com/office/drawing/2014/main" id="{37271CA5-A478-418C-8730-40CBA2DF0D96}"/>
              </a:ext>
            </a:extLst>
          </p:cNvPr>
          <p:cNvSpPr txBox="1">
            <a:spLocks noChangeArrowheads="1"/>
          </p:cNvSpPr>
          <p:nvPr/>
        </p:nvSpPr>
        <p:spPr bwMode="auto">
          <a:xfrm>
            <a:off x="76200" y="5638800"/>
            <a:ext cx="4135438" cy="36988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小扰动传播速度与介质压缩性大小有关</a:t>
            </a:r>
          </a:p>
        </p:txBody>
      </p:sp>
      <p:cxnSp>
        <p:nvCxnSpPr>
          <p:cNvPr id="343060" name="AutoShape 20">
            <a:extLst>
              <a:ext uri="{FF2B5EF4-FFF2-40B4-BE49-F238E27FC236}">
                <a16:creationId xmlns:a16="http://schemas.microsoft.com/office/drawing/2014/main" id="{7D0B4443-10BB-47B0-A571-89F9DE2FBB22}"/>
              </a:ext>
            </a:extLst>
          </p:cNvPr>
          <p:cNvCxnSpPr>
            <a:cxnSpLocks noChangeShapeType="1"/>
          </p:cNvCxnSpPr>
          <p:nvPr/>
        </p:nvCxnSpPr>
        <p:spPr bwMode="auto">
          <a:xfrm>
            <a:off x="8305800" y="4132263"/>
            <a:ext cx="12700" cy="1754187"/>
          </a:xfrm>
          <a:prstGeom prst="bentConnector3">
            <a:avLst>
              <a:gd name="adj1" fmla="val 180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43061" name="AutoShape 21">
            <a:extLst>
              <a:ext uri="{FF2B5EF4-FFF2-40B4-BE49-F238E27FC236}">
                <a16:creationId xmlns:a16="http://schemas.microsoft.com/office/drawing/2014/main" id="{4B4C7C40-C5DC-41EE-8DB8-8167BE9A4A55}"/>
              </a:ext>
            </a:extLst>
          </p:cNvPr>
          <p:cNvCxnSpPr>
            <a:cxnSpLocks noChangeShapeType="1"/>
          </p:cNvCxnSpPr>
          <p:nvPr/>
        </p:nvCxnSpPr>
        <p:spPr bwMode="auto">
          <a:xfrm>
            <a:off x="8229600" y="5032375"/>
            <a:ext cx="88900" cy="854075"/>
          </a:xfrm>
          <a:prstGeom prst="bentConnector3">
            <a:avLst>
              <a:gd name="adj1" fmla="val 342856"/>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25617" name="Rectangle 12">
            <a:extLst>
              <a:ext uri="{FF2B5EF4-FFF2-40B4-BE49-F238E27FC236}">
                <a16:creationId xmlns:a16="http://schemas.microsoft.com/office/drawing/2014/main" id="{000F398C-0410-4F1A-B2E6-91AFCF232913}"/>
              </a:ext>
            </a:extLst>
          </p:cNvPr>
          <p:cNvSpPr>
            <a:spLocks noChangeArrowheads="1"/>
          </p:cNvSpPr>
          <p:nvPr/>
        </p:nvSpPr>
        <p:spPr bwMode="auto">
          <a:xfrm>
            <a:off x="1600200" y="838200"/>
            <a:ext cx="3589338"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小扰动在气体中的传播速度</a:t>
            </a:r>
          </a:p>
        </p:txBody>
      </p:sp>
      <p:sp>
        <p:nvSpPr>
          <p:cNvPr id="25618" name="Rectangle 21">
            <a:extLst>
              <a:ext uri="{FF2B5EF4-FFF2-40B4-BE49-F238E27FC236}">
                <a16:creationId xmlns:a16="http://schemas.microsoft.com/office/drawing/2014/main" id="{B0598473-747E-4368-A0BD-E03FF27788F7}"/>
              </a:ext>
            </a:extLst>
          </p:cNvPr>
          <p:cNvSpPr>
            <a:spLocks noChangeArrowheads="1"/>
          </p:cNvSpPr>
          <p:nvPr/>
        </p:nvSpPr>
        <p:spPr bwMode="auto">
          <a:xfrm>
            <a:off x="5181600" y="838200"/>
            <a:ext cx="338138" cy="46196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2400" i="1">
                <a:latin typeface="Times New Roman" panose="02020603050405020304" pitchFamily="18" charset="0"/>
              </a:rPr>
              <a:t>a</a:t>
            </a:r>
            <a:endParaRPr lang="en-US" altLang="zh-CN" sz="2200">
              <a:latin typeface="Arial" panose="020B0604020202020204" pitchFamily="34" charset="0"/>
            </a:endParaRPr>
          </a:p>
        </p:txBody>
      </p:sp>
      <p:pic>
        <p:nvPicPr>
          <p:cNvPr id="25619" name="Picture 43">
            <a:extLst>
              <a:ext uri="{FF2B5EF4-FFF2-40B4-BE49-F238E27FC236}">
                <a16:creationId xmlns:a16="http://schemas.microsoft.com/office/drawing/2014/main" id="{15982587-6B22-4EC8-B6DE-84CC0656DB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19400" y="2133600"/>
            <a:ext cx="5481638" cy="169545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2" name="Text Box 3">
            <a:extLst>
              <a:ext uri="{FF2B5EF4-FFF2-40B4-BE49-F238E27FC236}">
                <a16:creationId xmlns:a16="http://schemas.microsoft.com/office/drawing/2014/main" id="{CDAB218C-873A-4123-827A-6AC7312FE179}"/>
              </a:ext>
            </a:extLst>
          </p:cNvPr>
          <p:cNvSpPr txBox="1">
            <a:spLocks noChangeArrowheads="1"/>
          </p:cNvSpPr>
          <p:nvPr/>
        </p:nvSpPr>
        <p:spPr bwMode="auto">
          <a:xfrm>
            <a:off x="0" y="771525"/>
            <a:ext cx="1600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声速</a:t>
            </a:r>
          </a:p>
        </p:txBody>
      </p:sp>
      <p:sp>
        <p:nvSpPr>
          <p:cNvPr id="23" name="Rectangle 3">
            <a:extLst>
              <a:ext uri="{FF2B5EF4-FFF2-40B4-BE49-F238E27FC236}">
                <a16:creationId xmlns:a16="http://schemas.microsoft.com/office/drawing/2014/main" id="{C18A9FA4-D9DE-4BD3-A698-7ED47A2074A5}"/>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dirty="0">
                <a:solidFill>
                  <a:schemeClr val="accent1">
                    <a:lumMod val="40000"/>
                    <a:lumOff val="60000"/>
                  </a:schemeClr>
                </a:solidFill>
                <a:latin typeface="华文新魏" pitchFamily="2" charset="-122"/>
                <a:ea typeface="华文新魏" pitchFamily="2" charset="-122"/>
              </a:rPr>
              <a:t>第四章  </a:t>
            </a:r>
            <a:r>
              <a:rPr lang="zh-CN" altLang="en-US" sz="2400" b="0" dirty="0">
                <a:solidFill>
                  <a:schemeClr val="accent1">
                    <a:lumMod val="40000"/>
                    <a:lumOff val="60000"/>
                  </a:schemeClr>
                </a:solidFill>
                <a:latin typeface="华文新魏" pitchFamily="2" charset="-122"/>
                <a:ea typeface="华文新魏" pitchFamily="2" charset="-122"/>
              </a:rPr>
              <a:t>高速可压缩流基础知识</a:t>
            </a:r>
            <a:endParaRPr lang="en-US" altLang="zh-CN" sz="240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§4-2</a:t>
            </a:r>
            <a:r>
              <a:rPr lang="zh-CN" altLang="en-US" sz="2000" b="0" dirty="0">
                <a:solidFill>
                  <a:schemeClr val="accent1">
                    <a:lumMod val="40000"/>
                    <a:lumOff val="60000"/>
                  </a:schemeClr>
                </a:solidFill>
                <a:latin typeface="华文新魏" pitchFamily="2" charset="-122"/>
                <a:ea typeface="华文新魏" pitchFamily="2" charset="-122"/>
              </a:rPr>
              <a:t>声速与马赫数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0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30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3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305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05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305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430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305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430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30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305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3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9" grpId="0" animBg="1"/>
      <p:bldP spid="343050" grpId="0" animBg="1"/>
      <p:bldP spid="3430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
            <a:extLst>
              <a:ext uri="{FF2B5EF4-FFF2-40B4-BE49-F238E27FC236}">
                <a16:creationId xmlns:a16="http://schemas.microsoft.com/office/drawing/2014/main" id="{BC262D5C-4C86-403C-8EF3-4B6FB8927601}"/>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C029E5C1-8E76-417F-9266-A6E2DD4929A0}" type="slidenum">
              <a:rPr lang="en-US" altLang="zh-CN" sz="2800">
                <a:solidFill>
                  <a:schemeClr val="tx1"/>
                </a:solidFill>
                <a:latin typeface="Calibri" panose="020F0502020204030204" pitchFamily="34" charset="0"/>
              </a:rPr>
              <a:pPr/>
              <a:t>2</a:t>
            </a:fld>
            <a:endParaRPr lang="en-US" altLang="zh-CN" sz="2800">
              <a:solidFill>
                <a:schemeClr val="tx1"/>
              </a:solidFill>
              <a:latin typeface="Calibri" panose="020F0502020204030204" pitchFamily="34" charset="0"/>
            </a:endParaRPr>
          </a:p>
        </p:txBody>
      </p:sp>
      <p:sp>
        <p:nvSpPr>
          <p:cNvPr id="8195" name="标题 1">
            <a:extLst>
              <a:ext uri="{FF2B5EF4-FFF2-40B4-BE49-F238E27FC236}">
                <a16:creationId xmlns:a16="http://schemas.microsoft.com/office/drawing/2014/main" id="{91A16D07-D3A2-4C94-9EF6-4DDC055C9F8C}"/>
              </a:ext>
            </a:extLst>
          </p:cNvPr>
          <p:cNvSpPr>
            <a:spLocks noGrp="1"/>
          </p:cNvSpPr>
          <p:nvPr>
            <p:ph type="title" idx="4294967295"/>
          </p:nvPr>
        </p:nvSpPr>
        <p:spPr>
          <a:xfrm>
            <a:off x="595313" y="0"/>
            <a:ext cx="7100887" cy="709613"/>
          </a:xfrm>
        </p:spPr>
        <p:txBody>
          <a:bodyPr/>
          <a:lstStyle/>
          <a:p>
            <a:pPr eaLnBrk="1" hangingPunct="1"/>
            <a:r>
              <a:rPr lang="zh-CN" altLang="en-US">
                <a:latin typeface="华文新魏" panose="02010800040101010101" pitchFamily="2" charset="-122"/>
                <a:ea typeface="华文新魏" panose="02010800040101010101" pitchFamily="2" charset="-122"/>
              </a:rPr>
              <a:t>课程内容安排</a:t>
            </a:r>
          </a:p>
        </p:txBody>
      </p:sp>
      <p:pic>
        <p:nvPicPr>
          <p:cNvPr id="8196" name="Picture 7" descr="BOOK">
            <a:extLst>
              <a:ext uri="{FF2B5EF4-FFF2-40B4-BE49-F238E27FC236}">
                <a16:creationId xmlns:a16="http://schemas.microsoft.com/office/drawing/2014/main" id="{C1E92EBA-E104-4207-AD9D-61529C790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74"/>
          <a:stretch>
            <a:fillRect/>
          </a:stretch>
        </p:blipFill>
        <p:spPr bwMode="auto">
          <a:xfrm>
            <a:off x="6934200" y="1304925"/>
            <a:ext cx="22098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9">
            <a:hlinkClick r:id="" action="ppaction://noaction" highlightClick="1"/>
            <a:extLst>
              <a:ext uri="{FF2B5EF4-FFF2-40B4-BE49-F238E27FC236}">
                <a16:creationId xmlns:a16="http://schemas.microsoft.com/office/drawing/2014/main" id="{4337BC30-4C66-472B-9879-BDB8C76B20C9}"/>
              </a:ext>
            </a:extLst>
          </p:cNvPr>
          <p:cNvSpPr>
            <a:spLocks noChangeArrowheads="1"/>
          </p:cNvSpPr>
          <p:nvPr/>
        </p:nvSpPr>
        <p:spPr bwMode="auto">
          <a:xfrm>
            <a:off x="988614" y="1484784"/>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solidFill>
                <a:latin typeface="微软雅黑" pitchFamily="34" charset="-122"/>
                <a:ea typeface="微软雅黑" pitchFamily="34" charset="-122"/>
              </a:rPr>
              <a:t>第二章  流体力学基本原理与方程 </a:t>
            </a:r>
          </a:p>
        </p:txBody>
      </p:sp>
      <p:sp>
        <p:nvSpPr>
          <p:cNvPr id="8" name="AutoShape 10">
            <a:hlinkClick r:id="" action="ppaction://noaction" highlightClick="1"/>
            <a:extLst>
              <a:ext uri="{FF2B5EF4-FFF2-40B4-BE49-F238E27FC236}">
                <a16:creationId xmlns:a16="http://schemas.microsoft.com/office/drawing/2014/main" id="{64577A02-9920-4DC1-A4C7-B131FE40DFA6}"/>
              </a:ext>
            </a:extLst>
          </p:cNvPr>
          <p:cNvSpPr>
            <a:spLocks noChangeArrowheads="1"/>
          </p:cNvSpPr>
          <p:nvPr/>
        </p:nvSpPr>
        <p:spPr bwMode="auto">
          <a:xfrm>
            <a:off x="1384658" y="213285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solidFill>
                <a:latin typeface="微软雅黑" pitchFamily="34" charset="-122"/>
                <a:ea typeface="微软雅黑" pitchFamily="34" charset="-122"/>
              </a:rPr>
              <a:t>第三章 不可压理想流体绕物体的流动</a:t>
            </a:r>
          </a:p>
        </p:txBody>
      </p:sp>
      <p:sp>
        <p:nvSpPr>
          <p:cNvPr id="9" name="AutoShape 11">
            <a:hlinkClick r:id="" action="ppaction://noaction" highlightClick="1"/>
            <a:extLst>
              <a:ext uri="{FF2B5EF4-FFF2-40B4-BE49-F238E27FC236}">
                <a16:creationId xmlns:a16="http://schemas.microsoft.com/office/drawing/2014/main" id="{E15C1F43-0A35-4DBE-A0CC-CA35F0F36B55}"/>
              </a:ext>
            </a:extLst>
          </p:cNvPr>
          <p:cNvSpPr>
            <a:spLocks noChangeArrowheads="1"/>
          </p:cNvSpPr>
          <p:nvPr/>
        </p:nvSpPr>
        <p:spPr bwMode="auto">
          <a:xfrm>
            <a:off x="1780702" y="2780928"/>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solidFill>
                <a:latin typeface="微软雅黑" pitchFamily="34" charset="-122"/>
                <a:ea typeface="微软雅黑" pitchFamily="34" charset="-122"/>
              </a:rPr>
              <a:t>第四章  高速可压缩流基础知识</a:t>
            </a:r>
          </a:p>
        </p:txBody>
      </p:sp>
      <p:sp>
        <p:nvSpPr>
          <p:cNvPr id="10" name="AutoShape 12">
            <a:hlinkClick r:id="" action="ppaction://noaction" highlightClick="1"/>
            <a:extLst>
              <a:ext uri="{FF2B5EF4-FFF2-40B4-BE49-F238E27FC236}">
                <a16:creationId xmlns:a16="http://schemas.microsoft.com/office/drawing/2014/main" id="{A1B6BE2D-566B-4E28-825A-0AFF27840E22}"/>
              </a:ext>
            </a:extLst>
          </p:cNvPr>
          <p:cNvSpPr>
            <a:spLocks noChangeArrowheads="1"/>
          </p:cNvSpPr>
          <p:nvPr/>
        </p:nvSpPr>
        <p:spPr bwMode="auto">
          <a:xfrm>
            <a:off x="2248754" y="3429000"/>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solidFill>
                <a:latin typeface="微软雅黑" pitchFamily="34" charset="-122"/>
                <a:ea typeface="微软雅黑" pitchFamily="34" charset="-122"/>
              </a:rPr>
              <a:t>第五章 一维定常可压缩管内流动</a:t>
            </a:r>
          </a:p>
        </p:txBody>
      </p:sp>
      <p:sp>
        <p:nvSpPr>
          <p:cNvPr id="11" name="AutoShape 13">
            <a:hlinkClick r:id="" action="ppaction://noaction" highlightClick="1"/>
            <a:extLst>
              <a:ext uri="{FF2B5EF4-FFF2-40B4-BE49-F238E27FC236}">
                <a16:creationId xmlns:a16="http://schemas.microsoft.com/office/drawing/2014/main" id="{FD5E1264-5787-4E85-AF15-8E3677DCC546}"/>
              </a:ext>
            </a:extLst>
          </p:cNvPr>
          <p:cNvSpPr>
            <a:spLocks noChangeArrowheads="1"/>
          </p:cNvSpPr>
          <p:nvPr/>
        </p:nvSpPr>
        <p:spPr bwMode="auto">
          <a:xfrm>
            <a:off x="2644798" y="411307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solidFill>
                <a:latin typeface="微软雅黑" pitchFamily="34" charset="-122"/>
                <a:ea typeface="微软雅黑" pitchFamily="34" charset="-122"/>
              </a:rPr>
              <a:t>第六章 附面层和黏性流动</a:t>
            </a:r>
          </a:p>
        </p:txBody>
      </p:sp>
      <p:sp>
        <p:nvSpPr>
          <p:cNvPr id="12" name="AutoShape 8">
            <a:hlinkClick r:id="" action="ppaction://noaction" highlightClick="1"/>
            <a:extLst>
              <a:ext uri="{FF2B5EF4-FFF2-40B4-BE49-F238E27FC236}">
                <a16:creationId xmlns:a16="http://schemas.microsoft.com/office/drawing/2014/main" id="{23789A55-DA23-4C0B-B20A-84F3BEEAB410}"/>
              </a:ext>
            </a:extLst>
          </p:cNvPr>
          <p:cNvSpPr>
            <a:spLocks noChangeArrowheads="1"/>
          </p:cNvSpPr>
          <p:nvPr/>
        </p:nvSpPr>
        <p:spPr bwMode="auto">
          <a:xfrm>
            <a:off x="556566" y="83671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solidFill>
                <a:latin typeface="微软雅黑" pitchFamily="34" charset="-122"/>
                <a:ea typeface="微软雅黑" pitchFamily="34" charset="-122"/>
              </a:rPr>
              <a:t>第一章  流体力学基础知识 </a:t>
            </a:r>
          </a:p>
        </p:txBody>
      </p:sp>
      <p:sp>
        <p:nvSpPr>
          <p:cNvPr id="14" name="AutoShape 13">
            <a:hlinkClick r:id="" action="ppaction://noaction" highlightClick="1"/>
            <a:extLst>
              <a:ext uri="{FF2B5EF4-FFF2-40B4-BE49-F238E27FC236}">
                <a16:creationId xmlns:a16="http://schemas.microsoft.com/office/drawing/2014/main" id="{05DC8BAC-38B1-4F88-95F9-51BDBD47B21C}"/>
              </a:ext>
            </a:extLst>
          </p:cNvPr>
          <p:cNvSpPr>
            <a:spLocks noChangeArrowheads="1"/>
          </p:cNvSpPr>
          <p:nvPr/>
        </p:nvSpPr>
        <p:spPr bwMode="auto">
          <a:xfrm>
            <a:off x="3077326" y="47971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solidFill>
                <a:latin typeface="微软雅黑" pitchFamily="34" charset="-122"/>
                <a:ea typeface="微软雅黑" pitchFamily="34" charset="-122"/>
              </a:rPr>
              <a:t>第七章绕翼型的低速流动</a:t>
            </a:r>
          </a:p>
        </p:txBody>
      </p:sp>
      <p:pic>
        <p:nvPicPr>
          <p:cNvPr id="8218" name="Picture 2">
            <a:extLst>
              <a:ext uri="{FF2B5EF4-FFF2-40B4-BE49-F238E27FC236}">
                <a16:creationId xmlns:a16="http://schemas.microsoft.com/office/drawing/2014/main" id="{49DE7249-7E68-490E-94C3-AF60A7CF9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75"/>
            <a:ext cx="2825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13">
            <a:hlinkClick r:id="" action="ppaction://noaction" highlightClick="1"/>
            <a:extLst>
              <a:ext uri="{FF2B5EF4-FFF2-40B4-BE49-F238E27FC236}">
                <a16:creationId xmlns:a16="http://schemas.microsoft.com/office/drawing/2014/main" id="{3228D78F-2D18-4FA7-A232-298B1225FF3A}"/>
              </a:ext>
            </a:extLst>
          </p:cNvPr>
          <p:cNvSpPr>
            <a:spLocks noChangeArrowheads="1"/>
          </p:cNvSpPr>
          <p:nvPr/>
        </p:nvSpPr>
        <p:spPr bwMode="auto">
          <a:xfrm>
            <a:off x="3600480" y="54895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solidFill>
                <a:latin typeface="微软雅黑" pitchFamily="34" charset="-122"/>
                <a:ea typeface="微软雅黑" pitchFamily="34" charset="-122"/>
              </a:rPr>
              <a:t>第八章绕翼型的可压缩流动</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a:extLst>
              <a:ext uri="{FF2B5EF4-FFF2-40B4-BE49-F238E27FC236}">
                <a16:creationId xmlns:a16="http://schemas.microsoft.com/office/drawing/2014/main" id="{7C4F6C9E-45FD-4B4C-BA77-19A9F4E63288}"/>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EC09D4A2-BC75-4ADE-803F-CC1CFA3B8906}" type="slidenum">
              <a:rPr lang="en-US" altLang="zh-CN" sz="2800">
                <a:solidFill>
                  <a:schemeClr val="tx1"/>
                </a:solidFill>
                <a:latin typeface="Calibri" panose="020F0502020204030204" pitchFamily="34" charset="0"/>
              </a:rPr>
              <a:pPr/>
              <a:t>20</a:t>
            </a:fld>
            <a:endParaRPr lang="en-US" altLang="zh-CN" sz="2800">
              <a:solidFill>
                <a:schemeClr val="tx1"/>
              </a:solidFill>
              <a:latin typeface="Calibri" panose="020F0502020204030204" pitchFamily="34" charset="0"/>
            </a:endParaRPr>
          </a:p>
        </p:txBody>
      </p:sp>
      <p:sp>
        <p:nvSpPr>
          <p:cNvPr id="26627" name="Rectangle 7">
            <a:extLst>
              <a:ext uri="{FF2B5EF4-FFF2-40B4-BE49-F238E27FC236}">
                <a16:creationId xmlns:a16="http://schemas.microsoft.com/office/drawing/2014/main" id="{5DDECFBF-7688-4A6C-A944-0C005E8C2F20}"/>
              </a:ext>
            </a:extLst>
          </p:cNvPr>
          <p:cNvSpPr>
            <a:spLocks noChangeArrowheads="1"/>
          </p:cNvSpPr>
          <p:nvPr/>
        </p:nvSpPr>
        <p:spPr bwMode="auto">
          <a:xfrm>
            <a:off x="0" y="1524000"/>
            <a:ext cx="2286000" cy="430213"/>
          </a:xfrm>
          <a:prstGeom prst="rect">
            <a:avLst/>
          </a:prstGeom>
          <a:solidFill>
            <a:srgbClr val="FF99CC"/>
          </a:solidFill>
          <a:ln w="38100" algn="ctr">
            <a:solidFill>
              <a:srgbClr val="0000FF"/>
            </a:solidFill>
            <a:miter lim="800000"/>
            <a:headEnd/>
            <a:tailEnd/>
          </a:ln>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r>
              <a:rPr lang="zh-CN" altLang="en-US" sz="2200">
                <a:latin typeface="宋体" panose="02010600030101010101" pitchFamily="2" charset="-122"/>
              </a:rPr>
              <a:t>声速计算公式</a:t>
            </a:r>
          </a:p>
        </p:txBody>
      </p:sp>
      <p:sp>
        <p:nvSpPr>
          <p:cNvPr id="283665" name="Line 17">
            <a:extLst>
              <a:ext uri="{FF2B5EF4-FFF2-40B4-BE49-F238E27FC236}">
                <a16:creationId xmlns:a16="http://schemas.microsoft.com/office/drawing/2014/main" id="{7DEF7709-9F83-426A-B9D6-5DF1F2778871}"/>
              </a:ext>
            </a:extLst>
          </p:cNvPr>
          <p:cNvSpPr>
            <a:spLocks noChangeShapeType="1"/>
          </p:cNvSpPr>
          <p:nvPr/>
        </p:nvSpPr>
        <p:spPr bwMode="auto">
          <a:xfrm flipV="1">
            <a:off x="2057400" y="4572000"/>
            <a:ext cx="1676400" cy="12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26629" name="Object 18">
            <a:extLst>
              <a:ext uri="{FF2B5EF4-FFF2-40B4-BE49-F238E27FC236}">
                <a16:creationId xmlns:a16="http://schemas.microsoft.com/office/drawing/2014/main" id="{0BAD1A94-6B37-4BF1-8501-0B5F815A5A24}"/>
              </a:ext>
            </a:extLst>
          </p:cNvPr>
          <p:cNvGraphicFramePr>
            <a:graphicFrameLocks noChangeAspect="1"/>
          </p:cNvGraphicFramePr>
          <p:nvPr/>
        </p:nvGraphicFramePr>
        <p:xfrm>
          <a:off x="2743200" y="1371600"/>
          <a:ext cx="1143000" cy="838200"/>
        </p:xfrm>
        <a:graphic>
          <a:graphicData uri="http://schemas.openxmlformats.org/presentationml/2006/ole">
            <mc:AlternateContent xmlns:mc="http://schemas.openxmlformats.org/markup-compatibility/2006">
              <mc:Choice xmlns:v="urn:schemas-microsoft-com:vml" Requires="v">
                <p:oleObj spid="_x0000_s26842" name="公式" r:id="rId3" imgW="571252" imgH="418918" progId="Equation.3">
                  <p:embed/>
                </p:oleObj>
              </mc:Choice>
              <mc:Fallback>
                <p:oleObj name="公式" r:id="rId3" imgW="571252" imgH="418918"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371600"/>
                        <a:ext cx="1143000" cy="8382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3670" name="Text Box 22">
            <a:extLst>
              <a:ext uri="{FF2B5EF4-FFF2-40B4-BE49-F238E27FC236}">
                <a16:creationId xmlns:a16="http://schemas.microsoft.com/office/drawing/2014/main" id="{310B51B3-B66C-4E2F-83E2-C5779CF18AED}"/>
              </a:ext>
            </a:extLst>
          </p:cNvPr>
          <p:cNvSpPr txBox="1">
            <a:spLocks noChangeArrowheads="1"/>
          </p:cNvSpPr>
          <p:nvPr/>
        </p:nvSpPr>
        <p:spPr bwMode="auto">
          <a:xfrm>
            <a:off x="0" y="3352800"/>
            <a:ext cx="891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1800">
                <a:latin typeface="宋体" panose="02010600030101010101" pitchFamily="2" charset="-122"/>
              </a:rPr>
              <a:t>2</a:t>
            </a:r>
            <a:r>
              <a:rPr lang="zh-CN" altLang="en-US" sz="1800">
                <a:latin typeface="宋体" panose="02010600030101010101" pitchFamily="2" charset="-122"/>
              </a:rPr>
              <a:t>、扰动引起气体微团诸物理参数变化十分微小，可近</a:t>
            </a:r>
            <a:r>
              <a:rPr lang="zh-CN" altLang="en-US" sz="1800">
                <a:latin typeface="Arial" panose="020B0604020202020204" pitchFamily="34" charset="0"/>
              </a:rPr>
              <a:t>似为一个可逆过程。</a:t>
            </a:r>
            <a:endParaRPr lang="zh-CN" altLang="en-US" sz="1800">
              <a:latin typeface="宋体" panose="02010600030101010101" pitchFamily="2" charset="-122"/>
            </a:endParaRPr>
          </a:p>
        </p:txBody>
      </p:sp>
      <p:sp>
        <p:nvSpPr>
          <p:cNvPr id="283671" name="Text Box 23">
            <a:extLst>
              <a:ext uri="{FF2B5EF4-FFF2-40B4-BE49-F238E27FC236}">
                <a16:creationId xmlns:a16="http://schemas.microsoft.com/office/drawing/2014/main" id="{E6972FF7-1562-48BB-BC6A-282B7F30E8DC}"/>
              </a:ext>
            </a:extLst>
          </p:cNvPr>
          <p:cNvSpPr txBox="1">
            <a:spLocks noChangeArrowheads="1"/>
          </p:cNvSpPr>
          <p:nvPr/>
        </p:nvSpPr>
        <p:spPr bwMode="auto">
          <a:xfrm>
            <a:off x="0" y="2343150"/>
            <a:ext cx="8626475" cy="40005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小扰动在可压气体中的传播过程非常接近绝热可逆过程即</a:t>
            </a:r>
            <a:r>
              <a:rPr lang="zh-CN" altLang="en-US">
                <a:solidFill>
                  <a:srgbClr val="CC3300"/>
                </a:solidFill>
                <a:latin typeface="Arial" panose="020B0604020202020204" pitchFamily="34" charset="0"/>
              </a:rPr>
              <a:t>等熵过程</a:t>
            </a:r>
            <a:r>
              <a:rPr lang="zh-CN" altLang="en-US">
                <a:latin typeface="Arial" panose="020B0604020202020204" pitchFamily="34" charset="0"/>
              </a:rPr>
              <a:t>。</a:t>
            </a:r>
          </a:p>
        </p:txBody>
      </p:sp>
      <p:sp>
        <p:nvSpPr>
          <p:cNvPr id="283672" name="Text Box 24">
            <a:extLst>
              <a:ext uri="{FF2B5EF4-FFF2-40B4-BE49-F238E27FC236}">
                <a16:creationId xmlns:a16="http://schemas.microsoft.com/office/drawing/2014/main" id="{4BFA9C34-D525-4993-B377-B7061D4E5A56}"/>
              </a:ext>
            </a:extLst>
          </p:cNvPr>
          <p:cNvSpPr txBox="1">
            <a:spLocks noChangeArrowheads="1"/>
          </p:cNvSpPr>
          <p:nvPr/>
        </p:nvSpPr>
        <p:spPr bwMode="auto">
          <a:xfrm>
            <a:off x="0" y="2895600"/>
            <a:ext cx="899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1800">
                <a:latin typeface="Arial" panose="020B0604020202020204" pitchFamily="34" charset="0"/>
              </a:rPr>
              <a:t>1</a:t>
            </a:r>
            <a:r>
              <a:rPr lang="zh-CN" altLang="en-US" sz="1800">
                <a:latin typeface="Arial" panose="020B0604020202020204" pitchFamily="34" charset="0"/>
              </a:rPr>
              <a:t>、扰动传播速度很快，气体受扰后来不及与周围气体进行热交换，变化过程接近绝热。</a:t>
            </a:r>
          </a:p>
        </p:txBody>
      </p:sp>
      <p:graphicFrame>
        <p:nvGraphicFramePr>
          <p:cNvPr id="283673" name="Object 25">
            <a:extLst>
              <a:ext uri="{FF2B5EF4-FFF2-40B4-BE49-F238E27FC236}">
                <a16:creationId xmlns:a16="http://schemas.microsoft.com/office/drawing/2014/main" id="{C3D8AF17-4168-40E2-B39E-74BDE15B4E7B}"/>
              </a:ext>
            </a:extLst>
          </p:cNvPr>
          <p:cNvGraphicFramePr>
            <a:graphicFrameLocks noChangeAspect="1"/>
          </p:cNvGraphicFramePr>
          <p:nvPr/>
        </p:nvGraphicFramePr>
        <p:xfrm>
          <a:off x="331788" y="4078288"/>
          <a:ext cx="1649412" cy="884237"/>
        </p:xfrm>
        <a:graphic>
          <a:graphicData uri="http://schemas.openxmlformats.org/presentationml/2006/ole">
            <mc:AlternateContent xmlns:mc="http://schemas.openxmlformats.org/markup-compatibility/2006">
              <mc:Choice xmlns:v="urn:schemas-microsoft-com:vml" Requires="v">
                <p:oleObj spid="_x0000_s26843" name="Equation" r:id="rId5" imgW="876300" imgH="469900" progId="Equation.DSMT4">
                  <p:embed/>
                </p:oleObj>
              </mc:Choice>
              <mc:Fallback>
                <p:oleObj name="Equation" r:id="rId5" imgW="876300" imgH="46990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88" y="4078288"/>
                        <a:ext cx="1649412" cy="88423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3674" name="Object 26">
            <a:extLst>
              <a:ext uri="{FF2B5EF4-FFF2-40B4-BE49-F238E27FC236}">
                <a16:creationId xmlns:a16="http://schemas.microsoft.com/office/drawing/2014/main" id="{656E8FD7-C269-49BD-B974-2D7A7F5D0D6D}"/>
              </a:ext>
            </a:extLst>
          </p:cNvPr>
          <p:cNvGraphicFramePr>
            <a:graphicFrameLocks noChangeAspect="1"/>
          </p:cNvGraphicFramePr>
          <p:nvPr/>
        </p:nvGraphicFramePr>
        <p:xfrm>
          <a:off x="2514600" y="3975100"/>
          <a:ext cx="685800" cy="561975"/>
        </p:xfrm>
        <a:graphic>
          <a:graphicData uri="http://schemas.openxmlformats.org/presentationml/2006/ole">
            <mc:AlternateContent xmlns:mc="http://schemas.openxmlformats.org/markup-compatibility/2006">
              <mc:Choice xmlns:v="urn:schemas-microsoft-com:vml" Requires="v">
                <p:oleObj spid="_x0000_s26844" name="公式" r:id="rId7" imgW="520474" imgH="431613" progId="Equation.3">
                  <p:embed/>
                </p:oleObj>
              </mc:Choice>
              <mc:Fallback>
                <p:oleObj name="公式" r:id="rId7" imgW="520474" imgH="431613"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3975100"/>
                        <a:ext cx="685800" cy="56197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75" name="Object 27">
            <a:extLst>
              <a:ext uri="{FF2B5EF4-FFF2-40B4-BE49-F238E27FC236}">
                <a16:creationId xmlns:a16="http://schemas.microsoft.com/office/drawing/2014/main" id="{9E76F213-DA50-41E7-BB5B-052E9309008B}"/>
              </a:ext>
            </a:extLst>
          </p:cNvPr>
          <p:cNvGraphicFramePr>
            <a:graphicFrameLocks noChangeAspect="1"/>
          </p:cNvGraphicFramePr>
          <p:nvPr/>
        </p:nvGraphicFramePr>
        <p:xfrm>
          <a:off x="3810000" y="4203700"/>
          <a:ext cx="985838" cy="722313"/>
        </p:xfrm>
        <a:graphic>
          <a:graphicData uri="http://schemas.openxmlformats.org/presentationml/2006/ole">
            <mc:AlternateContent xmlns:mc="http://schemas.openxmlformats.org/markup-compatibility/2006">
              <mc:Choice xmlns:v="urn:schemas-microsoft-com:vml" Requires="v">
                <p:oleObj spid="_x0000_s26845" name="Equation" r:id="rId9" imgW="571252" imgH="418918" progId="Equation.DSMT4">
                  <p:embed/>
                </p:oleObj>
              </mc:Choice>
              <mc:Fallback>
                <p:oleObj name="Equation" r:id="rId9" imgW="571252" imgH="418918"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4203700"/>
                        <a:ext cx="985838" cy="7223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3676" name="Text Box 28">
            <a:extLst>
              <a:ext uri="{FF2B5EF4-FFF2-40B4-BE49-F238E27FC236}">
                <a16:creationId xmlns:a16="http://schemas.microsoft.com/office/drawing/2014/main" id="{AC396307-B416-48B2-B5C4-1B7616F7CD24}"/>
              </a:ext>
            </a:extLst>
          </p:cNvPr>
          <p:cNvSpPr txBox="1">
            <a:spLocks noChangeArrowheads="1"/>
          </p:cNvSpPr>
          <p:nvPr/>
        </p:nvSpPr>
        <p:spPr bwMode="auto">
          <a:xfrm>
            <a:off x="228600" y="5867400"/>
            <a:ext cx="7239000" cy="36988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1800" i="1">
                <a:latin typeface="Times New Roman" panose="02020603050405020304" pitchFamily="18" charset="0"/>
                <a:ea typeface="新宋体" panose="02010609030101010101" pitchFamily="49" charset="-122"/>
                <a:cs typeface="Times New Roman" panose="02020603050405020304" pitchFamily="18" charset="0"/>
              </a:rPr>
              <a:t>T</a:t>
            </a:r>
            <a:r>
              <a:rPr lang="zh-CN" altLang="en-US" sz="1800">
                <a:latin typeface="Arial" panose="020B0604020202020204" pitchFamily="34" charset="0"/>
                <a:ea typeface="新宋体" panose="02010609030101010101" pitchFamily="49" charset="-122"/>
                <a:cs typeface="Times New Roman" panose="02020603050405020304" pitchFamily="18" charset="0"/>
              </a:rPr>
              <a:t>越高分子热运动速度越大，扰动传播的速度也就越快。</a:t>
            </a:r>
          </a:p>
        </p:txBody>
      </p:sp>
      <p:graphicFrame>
        <p:nvGraphicFramePr>
          <p:cNvPr id="283677" name="Object 29">
            <a:extLst>
              <a:ext uri="{FF2B5EF4-FFF2-40B4-BE49-F238E27FC236}">
                <a16:creationId xmlns:a16="http://schemas.microsoft.com/office/drawing/2014/main" id="{3A75D604-D6C5-48B2-B344-B3BADCDD73B9}"/>
              </a:ext>
            </a:extLst>
          </p:cNvPr>
          <p:cNvGraphicFramePr>
            <a:graphicFrameLocks noChangeAspect="1"/>
          </p:cNvGraphicFramePr>
          <p:nvPr/>
        </p:nvGraphicFramePr>
        <p:xfrm>
          <a:off x="381000" y="5257800"/>
          <a:ext cx="3813175" cy="358775"/>
        </p:xfrm>
        <a:graphic>
          <a:graphicData uri="http://schemas.openxmlformats.org/presentationml/2006/ole">
            <mc:AlternateContent xmlns:mc="http://schemas.openxmlformats.org/markup-compatibility/2006">
              <mc:Choice xmlns:v="urn:schemas-microsoft-com:vml" Requires="v">
                <p:oleObj spid="_x0000_s26846" name="公式" r:id="rId11" imgW="2095500" imgH="203200" progId="Equation.3">
                  <p:embed/>
                </p:oleObj>
              </mc:Choice>
              <mc:Fallback>
                <p:oleObj name="公式" r:id="rId11" imgW="2095500" imgH="20320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 y="5257800"/>
                        <a:ext cx="3813175" cy="3587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78" name="Object 30">
            <a:extLst>
              <a:ext uri="{FF2B5EF4-FFF2-40B4-BE49-F238E27FC236}">
                <a16:creationId xmlns:a16="http://schemas.microsoft.com/office/drawing/2014/main" id="{27629E18-03E8-48AB-ACBC-66700906C33E}"/>
              </a:ext>
            </a:extLst>
          </p:cNvPr>
          <p:cNvGraphicFramePr>
            <a:graphicFrameLocks noChangeAspect="1"/>
          </p:cNvGraphicFramePr>
          <p:nvPr/>
        </p:nvGraphicFramePr>
        <p:xfrm>
          <a:off x="4495800" y="5181600"/>
          <a:ext cx="4038600" cy="403225"/>
        </p:xfrm>
        <a:graphic>
          <a:graphicData uri="http://schemas.openxmlformats.org/presentationml/2006/ole">
            <mc:AlternateContent xmlns:mc="http://schemas.openxmlformats.org/markup-compatibility/2006">
              <mc:Choice xmlns:v="urn:schemas-microsoft-com:vml" Requires="v">
                <p:oleObj spid="_x0000_s26847" name="公式" r:id="rId13" imgW="1713756" imgH="215806" progId="Equation.3">
                  <p:embed/>
                </p:oleObj>
              </mc:Choice>
              <mc:Fallback>
                <p:oleObj name="公式" r:id="rId13" imgW="1713756" imgH="215806" progId="Equation.3">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800" y="5181600"/>
                        <a:ext cx="4038600" cy="4032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3679" name="Line 31">
            <a:extLst>
              <a:ext uri="{FF2B5EF4-FFF2-40B4-BE49-F238E27FC236}">
                <a16:creationId xmlns:a16="http://schemas.microsoft.com/office/drawing/2014/main" id="{070CBDFA-D65D-4FC0-986D-90906FDCF096}"/>
              </a:ext>
            </a:extLst>
          </p:cNvPr>
          <p:cNvSpPr>
            <a:spLocks noChangeShapeType="1"/>
          </p:cNvSpPr>
          <p:nvPr/>
        </p:nvSpPr>
        <p:spPr bwMode="auto">
          <a:xfrm flipV="1">
            <a:off x="5181600" y="4559300"/>
            <a:ext cx="1676400" cy="12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283680" name="Object 32">
            <a:extLst>
              <a:ext uri="{FF2B5EF4-FFF2-40B4-BE49-F238E27FC236}">
                <a16:creationId xmlns:a16="http://schemas.microsoft.com/office/drawing/2014/main" id="{236245BE-A26A-4308-9B68-378486299F35}"/>
              </a:ext>
            </a:extLst>
          </p:cNvPr>
          <p:cNvGraphicFramePr>
            <a:graphicFrameLocks noChangeAspect="1"/>
          </p:cNvGraphicFramePr>
          <p:nvPr/>
        </p:nvGraphicFramePr>
        <p:xfrm>
          <a:off x="7086600" y="4354513"/>
          <a:ext cx="1295400" cy="465137"/>
        </p:xfrm>
        <a:graphic>
          <a:graphicData uri="http://schemas.openxmlformats.org/presentationml/2006/ole">
            <mc:AlternateContent xmlns:mc="http://schemas.openxmlformats.org/markup-compatibility/2006">
              <mc:Choice xmlns:v="urn:schemas-microsoft-com:vml" Requires="v">
                <p:oleObj spid="_x0000_s26848" name="Equation" r:id="rId15" imgW="634725" imgH="228501" progId="Equation.DSMT4">
                  <p:embed/>
                </p:oleObj>
              </mc:Choice>
              <mc:Fallback>
                <p:oleObj name="Equation" r:id="rId15" imgW="634725" imgH="228501" progId="Equation.DSMT4">
                  <p:embed/>
                  <p:pic>
                    <p:nvPicPr>
                      <p:cNvPr id="0"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86600" y="4354513"/>
                        <a:ext cx="1295400" cy="46513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3681" name="Text Box 33">
            <a:extLst>
              <a:ext uri="{FF2B5EF4-FFF2-40B4-BE49-F238E27FC236}">
                <a16:creationId xmlns:a16="http://schemas.microsoft.com/office/drawing/2014/main" id="{2C9A8B82-E7AF-4259-9093-96F0F6510F3B}"/>
              </a:ext>
            </a:extLst>
          </p:cNvPr>
          <p:cNvSpPr txBox="1">
            <a:spLocks noChangeArrowheads="1"/>
          </p:cNvSpPr>
          <p:nvPr/>
        </p:nvSpPr>
        <p:spPr bwMode="auto">
          <a:xfrm>
            <a:off x="5334000" y="4038600"/>
            <a:ext cx="1371600" cy="36988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完全气体</a:t>
            </a:r>
          </a:p>
        </p:txBody>
      </p:sp>
      <p:sp>
        <p:nvSpPr>
          <p:cNvPr id="26642" name="Rectangle 12">
            <a:extLst>
              <a:ext uri="{FF2B5EF4-FFF2-40B4-BE49-F238E27FC236}">
                <a16:creationId xmlns:a16="http://schemas.microsoft.com/office/drawing/2014/main" id="{72D99BC2-5A57-4100-933C-D9EE30F6F938}"/>
              </a:ext>
            </a:extLst>
          </p:cNvPr>
          <p:cNvSpPr>
            <a:spLocks noChangeArrowheads="1"/>
          </p:cNvSpPr>
          <p:nvPr/>
        </p:nvSpPr>
        <p:spPr bwMode="auto">
          <a:xfrm>
            <a:off x="1600200" y="838200"/>
            <a:ext cx="3589338"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小扰动在气体中的传播速度</a:t>
            </a:r>
          </a:p>
        </p:txBody>
      </p:sp>
      <p:sp>
        <p:nvSpPr>
          <p:cNvPr id="26643" name="Rectangle 21">
            <a:extLst>
              <a:ext uri="{FF2B5EF4-FFF2-40B4-BE49-F238E27FC236}">
                <a16:creationId xmlns:a16="http://schemas.microsoft.com/office/drawing/2014/main" id="{AFB91A88-5629-4597-B878-E6B456A64B1C}"/>
              </a:ext>
            </a:extLst>
          </p:cNvPr>
          <p:cNvSpPr>
            <a:spLocks noChangeArrowheads="1"/>
          </p:cNvSpPr>
          <p:nvPr/>
        </p:nvSpPr>
        <p:spPr bwMode="auto">
          <a:xfrm>
            <a:off x="5181600" y="838200"/>
            <a:ext cx="338138" cy="46196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2400" i="1">
                <a:latin typeface="Times New Roman" panose="02020603050405020304" pitchFamily="18" charset="0"/>
                <a:cs typeface="Times New Roman" panose="02020603050405020304" pitchFamily="18" charset="0"/>
              </a:rPr>
              <a:t>a</a:t>
            </a:r>
            <a:endParaRPr lang="en-US" altLang="zh-CN" sz="2200">
              <a:latin typeface="Times New Roman" panose="02020603050405020304" pitchFamily="18" charset="0"/>
              <a:cs typeface="Times New Roman" panose="02020603050405020304" pitchFamily="18" charset="0"/>
            </a:endParaRPr>
          </a:p>
        </p:txBody>
      </p:sp>
      <p:sp>
        <p:nvSpPr>
          <p:cNvPr id="22" name="Text Box 3">
            <a:extLst>
              <a:ext uri="{FF2B5EF4-FFF2-40B4-BE49-F238E27FC236}">
                <a16:creationId xmlns:a16="http://schemas.microsoft.com/office/drawing/2014/main" id="{085A9A2B-9E21-4BA5-A81D-3DB5B69E67CC}"/>
              </a:ext>
            </a:extLst>
          </p:cNvPr>
          <p:cNvSpPr txBox="1">
            <a:spLocks noChangeArrowheads="1"/>
          </p:cNvSpPr>
          <p:nvPr/>
        </p:nvSpPr>
        <p:spPr bwMode="auto">
          <a:xfrm>
            <a:off x="0" y="771525"/>
            <a:ext cx="1600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声速</a:t>
            </a:r>
          </a:p>
        </p:txBody>
      </p:sp>
      <p:sp>
        <p:nvSpPr>
          <p:cNvPr id="23" name="Rectangle 3">
            <a:extLst>
              <a:ext uri="{FF2B5EF4-FFF2-40B4-BE49-F238E27FC236}">
                <a16:creationId xmlns:a16="http://schemas.microsoft.com/office/drawing/2014/main" id="{452FA83F-AE44-4BF5-BFEC-37D1DB600C86}"/>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dirty="0">
                <a:solidFill>
                  <a:schemeClr val="accent1">
                    <a:lumMod val="40000"/>
                    <a:lumOff val="60000"/>
                  </a:schemeClr>
                </a:solidFill>
                <a:latin typeface="华文新魏" pitchFamily="2" charset="-122"/>
                <a:ea typeface="华文新魏" pitchFamily="2" charset="-122"/>
              </a:rPr>
              <a:t>第四章  </a:t>
            </a:r>
            <a:r>
              <a:rPr lang="zh-CN" altLang="en-US" sz="2400" b="0" dirty="0">
                <a:solidFill>
                  <a:schemeClr val="accent1">
                    <a:lumMod val="40000"/>
                    <a:lumOff val="60000"/>
                  </a:schemeClr>
                </a:solidFill>
                <a:latin typeface="华文新魏" pitchFamily="2" charset="-122"/>
                <a:ea typeface="华文新魏" pitchFamily="2" charset="-122"/>
              </a:rPr>
              <a:t>高速可压缩流基础知识</a:t>
            </a:r>
            <a:endParaRPr lang="en-US" altLang="zh-CN" sz="240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§4-2</a:t>
            </a:r>
            <a:r>
              <a:rPr lang="zh-CN" altLang="en-US" sz="2000" b="0" dirty="0">
                <a:solidFill>
                  <a:schemeClr val="accent1">
                    <a:lumMod val="40000"/>
                    <a:lumOff val="60000"/>
                  </a:schemeClr>
                </a:solidFill>
                <a:latin typeface="华文新魏" pitchFamily="2" charset="-122"/>
                <a:ea typeface="华文新魏" pitchFamily="2" charset="-122"/>
              </a:rPr>
              <a:t>声速与马赫数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36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36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367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36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366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8367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36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67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8368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8367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8367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3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70" grpId="0"/>
      <p:bldP spid="283671" grpId="0" animBg="1"/>
      <p:bldP spid="283672" grpId="0"/>
      <p:bldP spid="283676" grpId="0" animBg="1"/>
      <p:bldP spid="28368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a:extLst>
              <a:ext uri="{FF2B5EF4-FFF2-40B4-BE49-F238E27FC236}">
                <a16:creationId xmlns:a16="http://schemas.microsoft.com/office/drawing/2014/main" id="{F22A9E3D-C293-4FA0-9E1F-F329AF17F1CA}"/>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DD3E0B67-A2DB-4F45-BFDB-4586CA946B19}" type="slidenum">
              <a:rPr lang="en-US" altLang="zh-CN" sz="2800">
                <a:solidFill>
                  <a:schemeClr val="tx1"/>
                </a:solidFill>
                <a:latin typeface="Calibri" panose="020F0502020204030204" pitchFamily="34" charset="0"/>
              </a:rPr>
              <a:pPr/>
              <a:t>21</a:t>
            </a:fld>
            <a:endParaRPr lang="en-US" altLang="zh-CN" sz="2800">
              <a:solidFill>
                <a:schemeClr val="tx1"/>
              </a:solidFill>
              <a:latin typeface="Calibri" panose="020F0502020204030204" pitchFamily="34" charset="0"/>
            </a:endParaRPr>
          </a:p>
        </p:txBody>
      </p:sp>
      <p:sp>
        <p:nvSpPr>
          <p:cNvPr id="14343" name="Text Box 3">
            <a:extLst>
              <a:ext uri="{FF2B5EF4-FFF2-40B4-BE49-F238E27FC236}">
                <a16:creationId xmlns:a16="http://schemas.microsoft.com/office/drawing/2014/main" id="{9998E7B1-D35F-41D7-9763-17A80296C557}"/>
              </a:ext>
            </a:extLst>
          </p:cNvPr>
          <p:cNvSpPr txBox="1">
            <a:spLocks noChangeArrowheads="1"/>
          </p:cNvSpPr>
          <p:nvPr/>
        </p:nvSpPr>
        <p:spPr bwMode="auto">
          <a:xfrm>
            <a:off x="0" y="771525"/>
            <a:ext cx="1676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马赫数</a:t>
            </a:r>
          </a:p>
        </p:txBody>
      </p:sp>
      <p:graphicFrame>
        <p:nvGraphicFramePr>
          <p:cNvPr id="284691" name="Object 19">
            <a:extLst>
              <a:ext uri="{FF2B5EF4-FFF2-40B4-BE49-F238E27FC236}">
                <a16:creationId xmlns:a16="http://schemas.microsoft.com/office/drawing/2014/main" id="{BB6C5778-A998-421B-9784-CE3EFBC8068A}"/>
              </a:ext>
            </a:extLst>
          </p:cNvPr>
          <p:cNvGraphicFramePr>
            <a:graphicFrameLocks noChangeAspect="1"/>
          </p:cNvGraphicFramePr>
          <p:nvPr/>
        </p:nvGraphicFramePr>
        <p:xfrm>
          <a:off x="6589713" y="773113"/>
          <a:ext cx="971550" cy="750887"/>
        </p:xfrm>
        <a:graphic>
          <a:graphicData uri="http://schemas.openxmlformats.org/presentationml/2006/ole">
            <mc:AlternateContent xmlns:mc="http://schemas.openxmlformats.org/markup-compatibility/2006">
              <mc:Choice xmlns:v="urn:schemas-microsoft-com:vml" Requires="v">
                <p:oleObj spid="_x0000_s27775" name="Equation" r:id="rId3" imgW="507780" imgH="393529" progId="Equation.DSMT4">
                  <p:embed/>
                </p:oleObj>
              </mc:Choice>
              <mc:Fallback>
                <p:oleObj name="Equation" r:id="rId3" imgW="507780" imgH="393529"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713" y="773113"/>
                        <a:ext cx="971550" cy="7508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4694" name="Text Box 22">
            <a:extLst>
              <a:ext uri="{FF2B5EF4-FFF2-40B4-BE49-F238E27FC236}">
                <a16:creationId xmlns:a16="http://schemas.microsoft.com/office/drawing/2014/main" id="{34620290-EFE0-401F-87D1-BF8C1CB42967}"/>
              </a:ext>
            </a:extLst>
          </p:cNvPr>
          <p:cNvSpPr txBox="1">
            <a:spLocks noChangeArrowheads="1"/>
          </p:cNvSpPr>
          <p:nvPr/>
        </p:nvSpPr>
        <p:spPr bwMode="auto">
          <a:xfrm>
            <a:off x="1676400" y="838200"/>
            <a:ext cx="4440238" cy="4302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流场中一点处流速与当地声速之比</a:t>
            </a:r>
          </a:p>
        </p:txBody>
      </p:sp>
      <p:sp>
        <p:nvSpPr>
          <p:cNvPr id="284695" name="Text Box 23">
            <a:extLst>
              <a:ext uri="{FF2B5EF4-FFF2-40B4-BE49-F238E27FC236}">
                <a16:creationId xmlns:a16="http://schemas.microsoft.com/office/drawing/2014/main" id="{5BD5472D-A1CA-490C-B6B0-70CE5C3BC7B2}"/>
              </a:ext>
            </a:extLst>
          </p:cNvPr>
          <p:cNvSpPr txBox="1">
            <a:spLocks noChangeArrowheads="1"/>
          </p:cNvSpPr>
          <p:nvPr/>
        </p:nvSpPr>
        <p:spPr bwMode="auto">
          <a:xfrm>
            <a:off x="0" y="1524000"/>
            <a:ext cx="861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latin typeface="Arial" panose="020B0604020202020204" pitchFamily="34" charset="0"/>
              </a:rPr>
              <a:t>流场上各点的流速和声速是不同的，故</a:t>
            </a:r>
            <a:r>
              <a:rPr lang="en-US" altLang="zh-CN" i="1" dirty="0">
                <a:latin typeface="Times New Roman" panose="02020603050405020304" pitchFamily="18" charset="0"/>
                <a:cs typeface="Times New Roman" panose="02020603050405020304" pitchFamily="18" charset="0"/>
              </a:rPr>
              <a:t>Ma</a:t>
            </a:r>
            <a:r>
              <a:rPr lang="zh-CN" altLang="en-US" dirty="0">
                <a:latin typeface="Arial" panose="020B0604020202020204" pitchFamily="34" charset="0"/>
              </a:rPr>
              <a:t>为</a:t>
            </a:r>
            <a:r>
              <a:rPr lang="zh-CN" altLang="en-US" dirty="0">
                <a:solidFill>
                  <a:srgbClr val="CC3300"/>
                </a:solidFill>
                <a:latin typeface="Arial" panose="020B0604020202020204" pitchFamily="34" charset="0"/>
              </a:rPr>
              <a:t>当地马赫数</a:t>
            </a:r>
            <a:endParaRPr lang="zh-CN" altLang="en-US" dirty="0">
              <a:latin typeface="Arial" panose="020B0604020202020204" pitchFamily="34" charset="0"/>
            </a:endParaRPr>
          </a:p>
        </p:txBody>
      </p:sp>
      <p:sp>
        <p:nvSpPr>
          <p:cNvPr id="284696" name="Text Box 24">
            <a:extLst>
              <a:ext uri="{FF2B5EF4-FFF2-40B4-BE49-F238E27FC236}">
                <a16:creationId xmlns:a16="http://schemas.microsoft.com/office/drawing/2014/main" id="{961A9E35-EB85-48A2-899A-F1F046B9A82C}"/>
              </a:ext>
            </a:extLst>
          </p:cNvPr>
          <p:cNvSpPr txBox="1">
            <a:spLocks noChangeArrowheads="1"/>
          </p:cNvSpPr>
          <p:nvPr/>
        </p:nvSpPr>
        <p:spPr bwMode="auto">
          <a:xfrm>
            <a:off x="0" y="22098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latin typeface="Arial" panose="020B0604020202020204" pitchFamily="34" charset="0"/>
              </a:rPr>
              <a:t>来流马赫数 </a:t>
            </a:r>
            <a:r>
              <a:rPr lang="en-US" altLang="zh-CN" i="1" dirty="0">
                <a:latin typeface="Times New Roman" panose="02020603050405020304" pitchFamily="18" charset="0"/>
                <a:cs typeface="Times New Roman" panose="02020603050405020304" pitchFamily="18" charset="0"/>
              </a:rPr>
              <a:t>Ma</a:t>
            </a:r>
            <a:r>
              <a:rPr lang="en-US" altLang="zh-CN" i="1" baseline="-25000" dirty="0">
                <a:latin typeface="Arial" panose="020B0604020202020204" pitchFamily="34" charset="0"/>
              </a:rPr>
              <a:t>∞</a:t>
            </a:r>
            <a:r>
              <a:rPr lang="en-US" altLang="zh-CN" i="1" dirty="0">
                <a:latin typeface="Arial" panose="020B0604020202020204" pitchFamily="34" charset="0"/>
              </a:rPr>
              <a:t> </a:t>
            </a:r>
            <a:r>
              <a:rPr lang="zh-CN" altLang="en-US" dirty="0">
                <a:latin typeface="Arial" panose="020B0604020202020204" pitchFamily="34" charset="0"/>
              </a:rPr>
              <a:t>，来流速度</a:t>
            </a:r>
            <a:r>
              <a:rPr lang="en-US" altLang="zh-CN" i="1" dirty="0">
                <a:latin typeface="Times New Roman" panose="02020603050405020304" pitchFamily="18" charset="0"/>
                <a:cs typeface="Times New Roman" panose="02020603050405020304" pitchFamily="18" charset="0"/>
              </a:rPr>
              <a:t>v</a:t>
            </a:r>
            <a:r>
              <a:rPr lang="en-US" altLang="zh-CN" baseline="-25000" dirty="0">
                <a:latin typeface="Arial" panose="020B0604020202020204" pitchFamily="34" charset="0"/>
              </a:rPr>
              <a:t>∞</a:t>
            </a:r>
            <a:r>
              <a:rPr lang="zh-CN" altLang="en-US" dirty="0">
                <a:latin typeface="Arial" panose="020B0604020202020204" pitchFamily="34" charset="0"/>
              </a:rPr>
              <a:t>与来流温度所对应的声速</a:t>
            </a:r>
            <a:r>
              <a:rPr lang="en-US" altLang="zh-CN" i="1" dirty="0">
                <a:latin typeface="Times New Roman" panose="02020603050405020304" pitchFamily="18" charset="0"/>
              </a:rPr>
              <a:t>a</a:t>
            </a:r>
            <a:r>
              <a:rPr lang="en-US" altLang="zh-CN" baseline="-25000" dirty="0">
                <a:latin typeface="Arial" panose="020B0604020202020204" pitchFamily="34" charset="0"/>
              </a:rPr>
              <a:t>∞</a:t>
            </a:r>
            <a:r>
              <a:rPr lang="en-US" altLang="zh-CN" dirty="0">
                <a:latin typeface="Arial" panose="020B0604020202020204" pitchFamily="34" charset="0"/>
              </a:rPr>
              <a:t> </a:t>
            </a:r>
            <a:r>
              <a:rPr lang="zh-CN" altLang="en-US" dirty="0">
                <a:latin typeface="Arial" panose="020B0604020202020204" pitchFamily="34" charset="0"/>
              </a:rPr>
              <a:t>之比</a:t>
            </a:r>
          </a:p>
        </p:txBody>
      </p:sp>
      <p:sp>
        <p:nvSpPr>
          <p:cNvPr id="284697" name="Text Box 25">
            <a:extLst>
              <a:ext uri="{FF2B5EF4-FFF2-40B4-BE49-F238E27FC236}">
                <a16:creationId xmlns:a16="http://schemas.microsoft.com/office/drawing/2014/main" id="{A9B6486D-FAEC-493F-8CCE-ADACC7A1678B}"/>
              </a:ext>
            </a:extLst>
          </p:cNvPr>
          <p:cNvSpPr txBox="1">
            <a:spLocks noChangeArrowheads="1"/>
          </p:cNvSpPr>
          <p:nvPr/>
        </p:nvSpPr>
        <p:spPr bwMode="auto">
          <a:xfrm>
            <a:off x="0" y="2971800"/>
            <a:ext cx="52578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i="1" dirty="0">
                <a:latin typeface="Times New Roman" panose="02020603050405020304" pitchFamily="18" charset="0"/>
                <a:cs typeface="Times New Roman" panose="02020603050405020304" pitchFamily="18" charset="0"/>
              </a:rPr>
              <a:t>Ma</a:t>
            </a:r>
            <a:r>
              <a:rPr lang="zh-CN" altLang="en-US" dirty="0">
                <a:latin typeface="Arial" panose="020B0604020202020204" pitchFamily="34" charset="0"/>
              </a:rPr>
              <a:t>是一个反映压缩性大小的相似准则</a:t>
            </a:r>
          </a:p>
        </p:txBody>
      </p:sp>
      <p:graphicFrame>
        <p:nvGraphicFramePr>
          <p:cNvPr id="284698" name="Object 26">
            <a:extLst>
              <a:ext uri="{FF2B5EF4-FFF2-40B4-BE49-F238E27FC236}">
                <a16:creationId xmlns:a16="http://schemas.microsoft.com/office/drawing/2014/main" id="{F5452C86-547A-4682-B130-EB5E2CDD6053}"/>
              </a:ext>
            </a:extLst>
          </p:cNvPr>
          <p:cNvGraphicFramePr>
            <a:graphicFrameLocks noChangeAspect="1"/>
          </p:cNvGraphicFramePr>
          <p:nvPr/>
        </p:nvGraphicFramePr>
        <p:xfrm>
          <a:off x="3841750" y="3810000"/>
          <a:ext cx="1765300" cy="788988"/>
        </p:xfrm>
        <a:graphic>
          <a:graphicData uri="http://schemas.openxmlformats.org/presentationml/2006/ole">
            <mc:AlternateContent xmlns:mc="http://schemas.openxmlformats.org/markup-compatibility/2006">
              <mc:Choice xmlns:v="urn:schemas-microsoft-com:vml" Requires="v">
                <p:oleObj spid="_x0000_s27776" name="Equation" r:id="rId5" imgW="1002865" imgH="444307" progId="Equation.DSMT4">
                  <p:embed/>
                </p:oleObj>
              </mc:Choice>
              <mc:Fallback>
                <p:oleObj name="Equation" r:id="rId5" imgW="1002865" imgH="444307" progId="Equation.DSMT4">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50" y="3810000"/>
                        <a:ext cx="1765300" cy="78898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4699" name="Object 27">
            <a:extLst>
              <a:ext uri="{FF2B5EF4-FFF2-40B4-BE49-F238E27FC236}">
                <a16:creationId xmlns:a16="http://schemas.microsoft.com/office/drawing/2014/main" id="{83E7AC23-03AA-4BF2-8D1E-9EFD40A9AA25}"/>
              </a:ext>
            </a:extLst>
          </p:cNvPr>
          <p:cNvGraphicFramePr>
            <a:graphicFrameLocks noChangeAspect="1"/>
          </p:cNvGraphicFramePr>
          <p:nvPr/>
        </p:nvGraphicFramePr>
        <p:xfrm>
          <a:off x="0" y="3733800"/>
          <a:ext cx="3203575" cy="1144588"/>
        </p:xfrm>
        <a:graphic>
          <a:graphicData uri="http://schemas.openxmlformats.org/presentationml/2006/ole">
            <mc:AlternateContent xmlns:mc="http://schemas.openxmlformats.org/markup-compatibility/2006">
              <mc:Choice xmlns:v="urn:schemas-microsoft-com:vml" Requires="v">
                <p:oleObj spid="_x0000_s27777" name="Equation" r:id="rId7" imgW="1879600" imgH="673100" progId="Equation.DSMT4">
                  <p:embed/>
                </p:oleObj>
              </mc:Choice>
              <mc:Fallback>
                <p:oleObj name="Equation" r:id="rId7" imgW="1879600" imgH="673100" progId="Equation.DSMT4">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733800"/>
                        <a:ext cx="3203575" cy="11445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4700" name="Rectangle 28">
            <a:extLst>
              <a:ext uri="{FF2B5EF4-FFF2-40B4-BE49-F238E27FC236}">
                <a16:creationId xmlns:a16="http://schemas.microsoft.com/office/drawing/2014/main" id="{0EA70AE2-22BB-4BDD-9EE8-CF897100CFF0}"/>
              </a:ext>
            </a:extLst>
          </p:cNvPr>
          <p:cNvSpPr>
            <a:spLocks noChangeArrowheads="1"/>
          </p:cNvSpPr>
          <p:nvPr/>
        </p:nvSpPr>
        <p:spPr bwMode="auto">
          <a:xfrm>
            <a:off x="0" y="5791200"/>
            <a:ext cx="89154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i="1">
                <a:latin typeface="Times New Roman" panose="02020603050405020304" pitchFamily="18" charset="0"/>
                <a:cs typeface="Times New Roman" panose="02020603050405020304" pitchFamily="18" charset="0"/>
              </a:rPr>
              <a:t>Ma</a:t>
            </a:r>
            <a:r>
              <a:rPr lang="zh-CN" altLang="en-US">
                <a:latin typeface="Arial" panose="020B0604020202020204" pitchFamily="34" charset="0"/>
              </a:rPr>
              <a:t>标志运动空气压缩性的大小，</a:t>
            </a:r>
            <a:r>
              <a:rPr lang="en-US" altLang="zh-CN" i="1">
                <a:latin typeface="Arial" panose="020B0604020202020204" pitchFamily="34" charset="0"/>
              </a:rPr>
              <a:t> </a:t>
            </a:r>
            <a:r>
              <a:rPr lang="en-US" altLang="zh-CN" i="1">
                <a:latin typeface="Times New Roman" panose="02020603050405020304" pitchFamily="18" charset="0"/>
                <a:cs typeface="Times New Roman" panose="02020603050405020304" pitchFamily="18" charset="0"/>
              </a:rPr>
              <a:t>Ma</a:t>
            </a:r>
            <a:r>
              <a:rPr lang="zh-CN" altLang="en-US">
                <a:latin typeface="Arial" panose="020B0604020202020204" pitchFamily="34" charset="0"/>
              </a:rPr>
              <a:t>值越大则引起的压缩性越大。</a:t>
            </a:r>
          </a:p>
        </p:txBody>
      </p:sp>
      <p:graphicFrame>
        <p:nvGraphicFramePr>
          <p:cNvPr id="284702" name="Object 30">
            <a:extLst>
              <a:ext uri="{FF2B5EF4-FFF2-40B4-BE49-F238E27FC236}">
                <a16:creationId xmlns:a16="http://schemas.microsoft.com/office/drawing/2014/main" id="{F97DF0CB-4626-4B22-B389-8ABE02CFB36A}"/>
              </a:ext>
            </a:extLst>
          </p:cNvPr>
          <p:cNvGraphicFramePr>
            <a:graphicFrameLocks noChangeAspect="1"/>
          </p:cNvGraphicFramePr>
          <p:nvPr/>
        </p:nvGraphicFramePr>
        <p:xfrm>
          <a:off x="6210300" y="3798888"/>
          <a:ext cx="2514600" cy="696912"/>
        </p:xfrm>
        <a:graphic>
          <a:graphicData uri="http://schemas.openxmlformats.org/presentationml/2006/ole">
            <mc:AlternateContent xmlns:mc="http://schemas.openxmlformats.org/markup-compatibility/2006">
              <mc:Choice xmlns:v="urn:schemas-microsoft-com:vml" Requires="v">
                <p:oleObj spid="_x0000_s27778" name="Equation" r:id="rId9" imgW="1257300" imgH="457200" progId="Equation.DSMT4">
                  <p:embed/>
                </p:oleObj>
              </mc:Choice>
              <mc:Fallback>
                <p:oleObj name="Equation" r:id="rId9" imgW="1257300" imgH="457200" progId="Equation.DSMT4">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300" y="3798888"/>
                        <a:ext cx="2514600" cy="6969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4705" name="Rectangle 33">
            <a:extLst>
              <a:ext uri="{FF2B5EF4-FFF2-40B4-BE49-F238E27FC236}">
                <a16:creationId xmlns:a16="http://schemas.microsoft.com/office/drawing/2014/main" id="{C81C90EF-282D-41D3-B223-11E5182D4B4B}"/>
              </a:ext>
            </a:extLst>
          </p:cNvPr>
          <p:cNvSpPr>
            <a:spLocks noChangeArrowheads="1"/>
          </p:cNvSpPr>
          <p:nvPr/>
        </p:nvSpPr>
        <p:spPr bwMode="auto">
          <a:xfrm>
            <a:off x="6324600" y="4800600"/>
            <a:ext cx="1217613" cy="40005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不可压流</a:t>
            </a:r>
          </a:p>
        </p:txBody>
      </p:sp>
      <p:sp>
        <p:nvSpPr>
          <p:cNvPr id="16" name="Rectangle 3">
            <a:extLst>
              <a:ext uri="{FF2B5EF4-FFF2-40B4-BE49-F238E27FC236}">
                <a16:creationId xmlns:a16="http://schemas.microsoft.com/office/drawing/2014/main" id="{3F5A8449-4262-4EB1-A3F5-59BB6BC314F9}"/>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dirty="0">
                <a:solidFill>
                  <a:schemeClr val="accent1">
                    <a:lumMod val="40000"/>
                    <a:lumOff val="60000"/>
                  </a:schemeClr>
                </a:solidFill>
                <a:latin typeface="华文新魏" pitchFamily="2" charset="-122"/>
                <a:ea typeface="华文新魏" pitchFamily="2" charset="-122"/>
              </a:rPr>
              <a:t>第四章  </a:t>
            </a:r>
            <a:r>
              <a:rPr lang="zh-CN" altLang="en-US" sz="2400" b="0" dirty="0">
                <a:solidFill>
                  <a:schemeClr val="accent1">
                    <a:lumMod val="40000"/>
                    <a:lumOff val="60000"/>
                  </a:schemeClr>
                </a:solidFill>
                <a:latin typeface="华文新魏" pitchFamily="2" charset="-122"/>
                <a:ea typeface="华文新魏" pitchFamily="2" charset="-122"/>
              </a:rPr>
              <a:t>高速可压缩流基础知识</a:t>
            </a:r>
            <a:endParaRPr lang="en-US" altLang="zh-CN" sz="240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§4-2</a:t>
            </a:r>
            <a:r>
              <a:rPr lang="zh-CN" altLang="en-US" sz="2000" b="0" dirty="0">
                <a:solidFill>
                  <a:schemeClr val="accent1">
                    <a:lumMod val="40000"/>
                    <a:lumOff val="60000"/>
                  </a:schemeClr>
                </a:solidFill>
                <a:latin typeface="华文新魏" pitchFamily="2" charset="-122"/>
                <a:ea typeface="华文新魏" pitchFamily="2" charset="-122"/>
              </a:rPr>
              <a:t>声速与马赫数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46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46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46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6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46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8469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8469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470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847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4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94" grpId="0" animBg="1"/>
      <p:bldP spid="284695" grpId="0"/>
      <p:bldP spid="284696" grpId="0"/>
      <p:bldP spid="284697" grpId="0" animBg="1"/>
      <p:bldP spid="284700" grpId="0" animBg="1"/>
      <p:bldP spid="28470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灯片编号占位符 4">
            <a:extLst>
              <a:ext uri="{FF2B5EF4-FFF2-40B4-BE49-F238E27FC236}">
                <a16:creationId xmlns:a16="http://schemas.microsoft.com/office/drawing/2014/main" id="{461FFAC0-0603-4EEB-B322-EE6C67093BDD}"/>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751CD66F-54E3-49FF-A09B-FE181C7C7E40}" type="slidenum">
              <a:rPr lang="en-US" altLang="zh-CN" sz="2800">
                <a:solidFill>
                  <a:schemeClr val="tx1"/>
                </a:solidFill>
                <a:latin typeface="Calibri" panose="020F0502020204030204" pitchFamily="34" charset="0"/>
              </a:rPr>
              <a:pPr/>
              <a:t>22</a:t>
            </a:fld>
            <a:endParaRPr lang="en-US" altLang="zh-CN" sz="2800">
              <a:solidFill>
                <a:schemeClr val="tx1"/>
              </a:solidFill>
              <a:latin typeface="Calibri" panose="020F0502020204030204" pitchFamily="34" charset="0"/>
            </a:endParaRPr>
          </a:p>
        </p:txBody>
      </p:sp>
      <p:sp>
        <p:nvSpPr>
          <p:cNvPr id="28675" name="Text Box 5">
            <a:extLst>
              <a:ext uri="{FF2B5EF4-FFF2-40B4-BE49-F238E27FC236}">
                <a16:creationId xmlns:a16="http://schemas.microsoft.com/office/drawing/2014/main" id="{ACEABDE1-5DA2-40A1-A826-7262D34786DB}"/>
              </a:ext>
            </a:extLst>
          </p:cNvPr>
          <p:cNvSpPr txBox="1">
            <a:spLocks noChangeArrowheads="1"/>
          </p:cNvSpPr>
          <p:nvPr/>
        </p:nvSpPr>
        <p:spPr bwMode="auto">
          <a:xfrm>
            <a:off x="1676400" y="838200"/>
            <a:ext cx="4440238" cy="4302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流场中一点处流速与当地声速之比</a:t>
            </a:r>
          </a:p>
        </p:txBody>
      </p:sp>
      <p:graphicFrame>
        <p:nvGraphicFramePr>
          <p:cNvPr id="344077" name="Object 13">
            <a:extLst>
              <a:ext uri="{FF2B5EF4-FFF2-40B4-BE49-F238E27FC236}">
                <a16:creationId xmlns:a16="http://schemas.microsoft.com/office/drawing/2014/main" id="{9E875D82-C8CC-4B23-B59F-4000499F3406}"/>
              </a:ext>
            </a:extLst>
          </p:cNvPr>
          <p:cNvGraphicFramePr>
            <a:graphicFrameLocks noChangeAspect="1"/>
          </p:cNvGraphicFramePr>
          <p:nvPr/>
        </p:nvGraphicFramePr>
        <p:xfrm>
          <a:off x="1611313" y="3606800"/>
          <a:ext cx="4548187" cy="1585913"/>
        </p:xfrm>
        <a:graphic>
          <a:graphicData uri="http://schemas.openxmlformats.org/presentationml/2006/ole">
            <mc:AlternateContent xmlns:mc="http://schemas.openxmlformats.org/markup-compatibility/2006">
              <mc:Choice xmlns:v="urn:schemas-microsoft-com:vml" Requires="v">
                <p:oleObj spid="_x0000_s28743" name="Equation" r:id="rId4" imgW="2298700" imgH="800100" progId="Equation.DSMT4">
                  <p:embed/>
                </p:oleObj>
              </mc:Choice>
              <mc:Fallback>
                <p:oleObj name="Equation" r:id="rId4" imgW="2298700" imgH="80010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313" y="3606800"/>
                        <a:ext cx="4548187" cy="15859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7" name="Text Box 14">
            <a:extLst>
              <a:ext uri="{FF2B5EF4-FFF2-40B4-BE49-F238E27FC236}">
                <a16:creationId xmlns:a16="http://schemas.microsoft.com/office/drawing/2014/main" id="{AD078971-1AFA-4029-9995-3B11F9D324D9}"/>
              </a:ext>
            </a:extLst>
          </p:cNvPr>
          <p:cNvSpPr txBox="1">
            <a:spLocks noChangeArrowheads="1"/>
          </p:cNvSpPr>
          <p:nvPr/>
        </p:nvSpPr>
        <p:spPr bwMode="auto">
          <a:xfrm>
            <a:off x="0" y="2895600"/>
            <a:ext cx="60960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i="1">
                <a:latin typeface="Times New Roman" panose="02020603050405020304" pitchFamily="18" charset="0"/>
                <a:cs typeface="Times New Roman" panose="02020603050405020304" pitchFamily="18" charset="0"/>
              </a:rPr>
              <a:t>Ma</a:t>
            </a:r>
            <a:r>
              <a:rPr lang="zh-CN" altLang="en-US">
                <a:latin typeface="Arial" panose="020B0604020202020204" pitchFamily="34" charset="0"/>
              </a:rPr>
              <a:t>代表单位质量气体的动能和内能之比</a:t>
            </a:r>
          </a:p>
        </p:txBody>
      </p:sp>
      <p:sp>
        <p:nvSpPr>
          <p:cNvPr id="344080" name="Text Box 16">
            <a:extLst>
              <a:ext uri="{FF2B5EF4-FFF2-40B4-BE49-F238E27FC236}">
                <a16:creationId xmlns:a16="http://schemas.microsoft.com/office/drawing/2014/main" id="{CD9392FD-DB7A-4F6A-8C44-45EE16474250}"/>
              </a:ext>
            </a:extLst>
          </p:cNvPr>
          <p:cNvSpPr txBox="1">
            <a:spLocks noChangeArrowheads="1"/>
          </p:cNvSpPr>
          <p:nvPr/>
        </p:nvSpPr>
        <p:spPr bwMode="auto">
          <a:xfrm>
            <a:off x="228600" y="5924550"/>
            <a:ext cx="6781800" cy="36988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1800" i="1">
                <a:latin typeface="Times New Roman" panose="02020603050405020304" pitchFamily="18" charset="0"/>
                <a:cs typeface="Times New Roman" panose="02020603050405020304" pitchFamily="18" charset="0"/>
              </a:rPr>
              <a:t>Ma</a:t>
            </a:r>
            <a:r>
              <a:rPr lang="zh-CN" altLang="en-US" sz="1800">
                <a:latin typeface="Arial" panose="020B0604020202020204" pitchFamily="34" charset="0"/>
              </a:rPr>
              <a:t>高：速度的变化将引起温度显著变化</a:t>
            </a:r>
          </a:p>
        </p:txBody>
      </p:sp>
      <p:sp>
        <p:nvSpPr>
          <p:cNvPr id="344081" name="Text Box 17">
            <a:extLst>
              <a:ext uri="{FF2B5EF4-FFF2-40B4-BE49-F238E27FC236}">
                <a16:creationId xmlns:a16="http://schemas.microsoft.com/office/drawing/2014/main" id="{597A4D8C-AF9D-4632-9451-AF7E831AA8E0}"/>
              </a:ext>
            </a:extLst>
          </p:cNvPr>
          <p:cNvSpPr txBox="1">
            <a:spLocks noChangeArrowheads="1"/>
          </p:cNvSpPr>
          <p:nvPr/>
        </p:nvSpPr>
        <p:spPr bwMode="auto">
          <a:xfrm>
            <a:off x="228600" y="5410200"/>
            <a:ext cx="6781800" cy="36988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1800" i="1">
                <a:latin typeface="Times New Roman" panose="02020603050405020304" pitchFamily="18" charset="0"/>
                <a:cs typeface="Times New Roman" panose="02020603050405020304" pitchFamily="18" charset="0"/>
              </a:rPr>
              <a:t>Ma</a:t>
            </a:r>
            <a:r>
              <a:rPr lang="zh-CN" altLang="en-US" sz="1800">
                <a:latin typeface="Arial" panose="020B0604020202020204" pitchFamily="34" charset="0"/>
              </a:rPr>
              <a:t>小：速度的变化不会引起温度显著变化</a:t>
            </a:r>
          </a:p>
        </p:txBody>
      </p:sp>
      <p:sp>
        <p:nvSpPr>
          <p:cNvPr id="14" name="Rectangle 3">
            <a:extLst>
              <a:ext uri="{FF2B5EF4-FFF2-40B4-BE49-F238E27FC236}">
                <a16:creationId xmlns:a16="http://schemas.microsoft.com/office/drawing/2014/main" id="{D34E6F44-7460-4A84-BA63-06DCEB81B5D5}"/>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dirty="0">
                <a:solidFill>
                  <a:schemeClr val="accent1">
                    <a:lumMod val="40000"/>
                    <a:lumOff val="60000"/>
                  </a:schemeClr>
                </a:solidFill>
                <a:latin typeface="华文新魏" pitchFamily="2" charset="-122"/>
                <a:ea typeface="华文新魏" pitchFamily="2" charset="-122"/>
              </a:rPr>
              <a:t>第四章  </a:t>
            </a:r>
            <a:r>
              <a:rPr lang="zh-CN" altLang="en-US" sz="2400" b="0" dirty="0">
                <a:solidFill>
                  <a:schemeClr val="accent1">
                    <a:lumMod val="40000"/>
                    <a:lumOff val="60000"/>
                  </a:schemeClr>
                </a:solidFill>
                <a:latin typeface="华文新魏" pitchFamily="2" charset="-122"/>
                <a:ea typeface="华文新魏" pitchFamily="2" charset="-122"/>
              </a:rPr>
              <a:t>高速可压缩流基础知识</a:t>
            </a:r>
            <a:endParaRPr lang="en-US" altLang="zh-CN" sz="240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§4-2</a:t>
            </a:r>
            <a:r>
              <a:rPr lang="zh-CN" altLang="en-US" sz="2000" b="0" dirty="0">
                <a:solidFill>
                  <a:schemeClr val="accent1">
                    <a:lumMod val="40000"/>
                    <a:lumOff val="60000"/>
                  </a:schemeClr>
                </a:solidFill>
                <a:latin typeface="华文新魏" pitchFamily="2" charset="-122"/>
                <a:ea typeface="华文新魏" pitchFamily="2" charset="-122"/>
              </a:rPr>
              <a:t>声速与马赫数</a:t>
            </a:r>
          </a:p>
        </p:txBody>
      </p:sp>
      <p:sp>
        <p:nvSpPr>
          <p:cNvPr id="28681" name="Text Box 23">
            <a:extLst>
              <a:ext uri="{FF2B5EF4-FFF2-40B4-BE49-F238E27FC236}">
                <a16:creationId xmlns:a16="http://schemas.microsoft.com/office/drawing/2014/main" id="{58AD7789-4F3B-4600-9927-D4F68F82570E}"/>
              </a:ext>
            </a:extLst>
          </p:cNvPr>
          <p:cNvSpPr txBox="1">
            <a:spLocks noChangeArrowheads="1"/>
          </p:cNvSpPr>
          <p:nvPr/>
        </p:nvSpPr>
        <p:spPr bwMode="auto">
          <a:xfrm>
            <a:off x="0" y="1524000"/>
            <a:ext cx="861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流场上各点的流速和声速是不同的，故</a:t>
            </a:r>
            <a:r>
              <a:rPr lang="en-US" altLang="zh-CN" i="1">
                <a:latin typeface="Times New Roman" panose="02020603050405020304" pitchFamily="18" charset="0"/>
                <a:cs typeface="Times New Roman" panose="02020603050405020304" pitchFamily="18" charset="0"/>
              </a:rPr>
              <a:t>Ma</a:t>
            </a:r>
            <a:r>
              <a:rPr lang="zh-CN" altLang="en-US">
                <a:latin typeface="Arial" panose="020B0604020202020204" pitchFamily="34" charset="0"/>
              </a:rPr>
              <a:t>为</a:t>
            </a:r>
            <a:r>
              <a:rPr lang="zh-CN" altLang="en-US">
                <a:solidFill>
                  <a:srgbClr val="CC3300"/>
                </a:solidFill>
                <a:latin typeface="Arial" panose="020B0604020202020204" pitchFamily="34" charset="0"/>
              </a:rPr>
              <a:t>当地马赫数</a:t>
            </a:r>
            <a:endParaRPr lang="zh-CN" altLang="en-US">
              <a:latin typeface="Arial" panose="020B0604020202020204" pitchFamily="34" charset="0"/>
            </a:endParaRPr>
          </a:p>
        </p:txBody>
      </p:sp>
      <p:sp>
        <p:nvSpPr>
          <p:cNvPr id="28682" name="Text Box 24">
            <a:extLst>
              <a:ext uri="{FF2B5EF4-FFF2-40B4-BE49-F238E27FC236}">
                <a16:creationId xmlns:a16="http://schemas.microsoft.com/office/drawing/2014/main" id="{ECDBE321-7E97-4F09-A0F4-49400056BDCD}"/>
              </a:ext>
            </a:extLst>
          </p:cNvPr>
          <p:cNvSpPr txBox="1">
            <a:spLocks noChangeArrowheads="1"/>
          </p:cNvSpPr>
          <p:nvPr/>
        </p:nvSpPr>
        <p:spPr bwMode="auto">
          <a:xfrm>
            <a:off x="0" y="22098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来流马赫数 </a:t>
            </a:r>
            <a:r>
              <a:rPr lang="en-US" altLang="zh-CN" i="1">
                <a:latin typeface="Times New Roman" panose="02020603050405020304" pitchFamily="18" charset="0"/>
                <a:cs typeface="Times New Roman" panose="02020603050405020304" pitchFamily="18" charset="0"/>
              </a:rPr>
              <a:t>Ma</a:t>
            </a:r>
            <a:r>
              <a:rPr lang="en-US" altLang="zh-CN" i="1" baseline="-25000">
                <a:latin typeface="Arial" panose="020B0604020202020204" pitchFamily="34" charset="0"/>
              </a:rPr>
              <a:t>∞</a:t>
            </a:r>
            <a:r>
              <a:rPr lang="en-US" altLang="zh-CN" i="1">
                <a:latin typeface="Arial" panose="020B0604020202020204" pitchFamily="34" charset="0"/>
              </a:rPr>
              <a:t> </a:t>
            </a:r>
            <a:r>
              <a:rPr lang="zh-CN" altLang="en-US">
                <a:latin typeface="Arial" panose="020B0604020202020204" pitchFamily="34" charset="0"/>
              </a:rPr>
              <a:t>，来流速度</a:t>
            </a:r>
            <a:r>
              <a:rPr lang="en-US" altLang="zh-CN" i="1">
                <a:latin typeface="Times New Roman" panose="02020603050405020304" pitchFamily="18" charset="0"/>
                <a:cs typeface="Times New Roman" panose="02020603050405020304" pitchFamily="18" charset="0"/>
              </a:rPr>
              <a:t>v</a:t>
            </a:r>
            <a:r>
              <a:rPr lang="en-US" altLang="zh-CN" baseline="-25000">
                <a:latin typeface="Arial" panose="020B0604020202020204" pitchFamily="34" charset="0"/>
              </a:rPr>
              <a:t>∞</a:t>
            </a:r>
            <a:r>
              <a:rPr lang="zh-CN" altLang="en-US">
                <a:latin typeface="Arial" panose="020B0604020202020204" pitchFamily="34" charset="0"/>
              </a:rPr>
              <a:t>与来流温度所对应的声速</a:t>
            </a:r>
            <a:r>
              <a:rPr lang="en-US" altLang="zh-CN" i="1">
                <a:latin typeface="Times New Roman" panose="02020603050405020304" pitchFamily="18" charset="0"/>
              </a:rPr>
              <a:t>a</a:t>
            </a:r>
            <a:r>
              <a:rPr lang="en-US" altLang="zh-CN" baseline="-25000">
                <a:latin typeface="Arial" panose="020B0604020202020204" pitchFamily="34" charset="0"/>
              </a:rPr>
              <a:t>∞</a:t>
            </a:r>
            <a:r>
              <a:rPr lang="en-US" altLang="zh-CN">
                <a:latin typeface="Arial" panose="020B0604020202020204" pitchFamily="34" charset="0"/>
              </a:rPr>
              <a:t> </a:t>
            </a:r>
            <a:r>
              <a:rPr lang="zh-CN" altLang="en-US">
                <a:latin typeface="Arial" panose="020B0604020202020204" pitchFamily="34" charset="0"/>
              </a:rPr>
              <a:t>之比</a:t>
            </a:r>
          </a:p>
        </p:txBody>
      </p:sp>
      <p:sp>
        <p:nvSpPr>
          <p:cNvPr id="13" name="Text Box 3">
            <a:extLst>
              <a:ext uri="{FF2B5EF4-FFF2-40B4-BE49-F238E27FC236}">
                <a16:creationId xmlns:a16="http://schemas.microsoft.com/office/drawing/2014/main" id="{08D39166-0F76-4EAE-97D2-C355445A1C41}"/>
              </a:ext>
            </a:extLst>
          </p:cNvPr>
          <p:cNvSpPr txBox="1">
            <a:spLocks noChangeArrowheads="1"/>
          </p:cNvSpPr>
          <p:nvPr/>
        </p:nvSpPr>
        <p:spPr bwMode="auto">
          <a:xfrm>
            <a:off x="0" y="771525"/>
            <a:ext cx="1676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马赫数</a:t>
            </a:r>
          </a:p>
        </p:txBody>
      </p:sp>
      <p:graphicFrame>
        <p:nvGraphicFramePr>
          <p:cNvPr id="28684" name="Object 19">
            <a:extLst>
              <a:ext uri="{FF2B5EF4-FFF2-40B4-BE49-F238E27FC236}">
                <a16:creationId xmlns:a16="http://schemas.microsoft.com/office/drawing/2014/main" id="{6740D732-74B7-4F70-8655-499D80B581EA}"/>
              </a:ext>
            </a:extLst>
          </p:cNvPr>
          <p:cNvGraphicFramePr>
            <a:graphicFrameLocks noChangeAspect="1"/>
          </p:cNvGraphicFramePr>
          <p:nvPr/>
        </p:nvGraphicFramePr>
        <p:xfrm>
          <a:off x="6589713" y="773113"/>
          <a:ext cx="971550" cy="750887"/>
        </p:xfrm>
        <a:graphic>
          <a:graphicData uri="http://schemas.openxmlformats.org/presentationml/2006/ole">
            <mc:AlternateContent xmlns:mc="http://schemas.openxmlformats.org/markup-compatibility/2006">
              <mc:Choice xmlns:v="urn:schemas-microsoft-com:vml" Requires="v">
                <p:oleObj spid="_x0000_s28744" name="Equation" r:id="rId6" imgW="507780" imgH="393529" progId="Equation.DSMT4">
                  <p:embed/>
                </p:oleObj>
              </mc:Choice>
              <mc:Fallback>
                <p:oleObj name="Equation" r:id="rId6" imgW="507780" imgH="393529" progId="Equation.DSMT4">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9713" y="773113"/>
                        <a:ext cx="971550" cy="7508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40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40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4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80" grpId="0" animBg="1"/>
      <p:bldP spid="34408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2110F150-06DA-4B42-8ADE-B6E462154C52}"/>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10CF6277-8F77-4B49-8C72-B36E189AFD81}" type="slidenum">
              <a:rPr lang="en-US" altLang="zh-CN" sz="2800">
                <a:solidFill>
                  <a:schemeClr val="tx1"/>
                </a:solidFill>
                <a:latin typeface="Calibri" panose="020F0502020204030204" pitchFamily="34" charset="0"/>
              </a:rPr>
              <a:pPr/>
              <a:t>23</a:t>
            </a:fld>
            <a:endParaRPr lang="en-US" altLang="zh-CN" sz="2800">
              <a:solidFill>
                <a:schemeClr val="tx1"/>
              </a:solidFill>
              <a:latin typeface="Calibri" panose="020F0502020204030204" pitchFamily="34" charset="0"/>
            </a:endParaRPr>
          </a:p>
        </p:txBody>
      </p:sp>
      <p:sp>
        <p:nvSpPr>
          <p:cNvPr id="4" name="AutoShape 8">
            <a:hlinkClick r:id="" action="ppaction://noaction" highlightClick="1"/>
            <a:extLst>
              <a:ext uri="{FF2B5EF4-FFF2-40B4-BE49-F238E27FC236}">
                <a16:creationId xmlns:a16="http://schemas.microsoft.com/office/drawing/2014/main" id="{7FF845B7-DE2E-4963-807E-02CF394877E3}"/>
              </a:ext>
            </a:extLst>
          </p:cNvPr>
          <p:cNvSpPr>
            <a:spLocks noChangeArrowheads="1"/>
          </p:cNvSpPr>
          <p:nvPr/>
        </p:nvSpPr>
        <p:spPr bwMode="auto">
          <a:xfrm>
            <a:off x="973588" y="1850737"/>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§4-2</a:t>
            </a:r>
            <a:r>
              <a:rPr lang="zh-CN" altLang="en-US" sz="2400" dirty="0">
                <a:solidFill>
                  <a:schemeClr val="tx1">
                    <a:lumMod val="40000"/>
                    <a:lumOff val="60000"/>
                  </a:schemeClr>
                </a:solidFill>
                <a:latin typeface="Times New Roman" pitchFamily="18" charset="0"/>
                <a:ea typeface="华文楷体" pitchFamily="2" charset="-122"/>
              </a:rPr>
              <a:t>声速与马赫数</a:t>
            </a:r>
          </a:p>
        </p:txBody>
      </p:sp>
      <p:sp>
        <p:nvSpPr>
          <p:cNvPr id="5" name="AutoShape 9">
            <a:hlinkClick r:id="" action="ppaction://noaction" highlightClick="1"/>
            <a:extLst>
              <a:ext uri="{FF2B5EF4-FFF2-40B4-BE49-F238E27FC236}">
                <a16:creationId xmlns:a16="http://schemas.microsoft.com/office/drawing/2014/main" id="{619FFEBF-E31A-4660-AEDF-E0CF3B0E9DED}"/>
              </a:ext>
            </a:extLst>
          </p:cNvPr>
          <p:cNvSpPr>
            <a:spLocks noChangeArrowheads="1"/>
          </p:cNvSpPr>
          <p:nvPr/>
        </p:nvSpPr>
        <p:spPr bwMode="auto">
          <a:xfrm>
            <a:off x="973588" y="2655973"/>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solidFill>
                <a:latin typeface="微软雅黑" pitchFamily="34" charset="-122"/>
                <a:ea typeface="微软雅黑" pitchFamily="34" charset="-122"/>
              </a:rPr>
              <a:t>§4-3</a:t>
            </a:r>
            <a:r>
              <a:rPr lang="zh-CN" altLang="en-US" sz="2400" dirty="0">
                <a:solidFill>
                  <a:schemeClr val="tx1"/>
                </a:solidFill>
                <a:latin typeface="Times New Roman" pitchFamily="18" charset="0"/>
                <a:ea typeface="华文楷体" pitchFamily="2" charset="-122"/>
              </a:rPr>
              <a:t>高速一维定常流</a:t>
            </a:r>
          </a:p>
        </p:txBody>
      </p:sp>
      <p:sp>
        <p:nvSpPr>
          <p:cNvPr id="6" name="AutoShape 10">
            <a:hlinkClick r:id="" action="ppaction://noaction" highlightClick="1"/>
            <a:extLst>
              <a:ext uri="{FF2B5EF4-FFF2-40B4-BE49-F238E27FC236}">
                <a16:creationId xmlns:a16="http://schemas.microsoft.com/office/drawing/2014/main" id="{301B9BBA-9AC1-437D-8EDC-1A04B25B914B}"/>
              </a:ext>
            </a:extLst>
          </p:cNvPr>
          <p:cNvSpPr>
            <a:spLocks noChangeArrowheads="1"/>
          </p:cNvSpPr>
          <p:nvPr/>
        </p:nvSpPr>
        <p:spPr bwMode="auto">
          <a:xfrm>
            <a:off x="973588" y="4256921"/>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§4-5</a:t>
            </a:r>
            <a:r>
              <a:rPr lang="zh-CN" altLang="en-US" sz="2400" dirty="0">
                <a:solidFill>
                  <a:schemeClr val="tx1">
                    <a:lumMod val="40000"/>
                    <a:lumOff val="60000"/>
                  </a:schemeClr>
                </a:solidFill>
                <a:latin typeface="华文楷体" pitchFamily="2" charset="-122"/>
                <a:ea typeface="华文楷体" pitchFamily="2" charset="-122"/>
              </a:rPr>
              <a:t>激波</a:t>
            </a:r>
          </a:p>
        </p:txBody>
      </p:sp>
      <p:sp>
        <p:nvSpPr>
          <p:cNvPr id="8" name="AutoShape 8">
            <a:hlinkClick r:id="" action="ppaction://noaction" highlightClick="1"/>
            <a:extLst>
              <a:ext uri="{FF2B5EF4-FFF2-40B4-BE49-F238E27FC236}">
                <a16:creationId xmlns:a16="http://schemas.microsoft.com/office/drawing/2014/main" id="{158A4129-5E0E-4C83-8487-CBB1E55C54A0}"/>
              </a:ext>
            </a:extLst>
          </p:cNvPr>
          <p:cNvSpPr>
            <a:spLocks noChangeArrowheads="1"/>
          </p:cNvSpPr>
          <p:nvPr/>
        </p:nvSpPr>
        <p:spPr bwMode="auto">
          <a:xfrm>
            <a:off x="973588" y="107064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§4-1</a:t>
            </a:r>
            <a:r>
              <a:rPr lang="zh-CN" altLang="en-US" sz="2400" dirty="0">
                <a:solidFill>
                  <a:schemeClr val="tx1">
                    <a:lumMod val="40000"/>
                    <a:lumOff val="60000"/>
                  </a:schemeClr>
                </a:solidFill>
                <a:latin typeface="Times New Roman" pitchFamily="18" charset="0"/>
                <a:ea typeface="华文楷体" pitchFamily="2" charset="-122"/>
              </a:rPr>
              <a:t>热力学基础知识</a:t>
            </a:r>
          </a:p>
        </p:txBody>
      </p:sp>
      <p:sp>
        <p:nvSpPr>
          <p:cNvPr id="9" name="AutoShape 10">
            <a:hlinkClick r:id="" action="ppaction://noaction" highlightClick="1"/>
            <a:extLst>
              <a:ext uri="{FF2B5EF4-FFF2-40B4-BE49-F238E27FC236}">
                <a16:creationId xmlns:a16="http://schemas.microsoft.com/office/drawing/2014/main" id="{34455E89-5EAA-4883-97DB-629FE975D28E}"/>
              </a:ext>
            </a:extLst>
          </p:cNvPr>
          <p:cNvSpPr>
            <a:spLocks noChangeArrowheads="1"/>
          </p:cNvSpPr>
          <p:nvPr/>
        </p:nvSpPr>
        <p:spPr bwMode="auto">
          <a:xfrm>
            <a:off x="973588" y="345168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§4-4</a:t>
            </a:r>
            <a:r>
              <a:rPr lang="zh-CN" altLang="en-US" sz="2400" dirty="0">
                <a:solidFill>
                  <a:schemeClr val="tx1">
                    <a:lumMod val="40000"/>
                    <a:lumOff val="60000"/>
                  </a:schemeClr>
                </a:solidFill>
                <a:latin typeface="华文楷体" pitchFamily="2" charset="-122"/>
                <a:ea typeface="华文楷体" pitchFamily="2" charset="-122"/>
              </a:rPr>
              <a:t>马赫波与膨胀波</a:t>
            </a:r>
          </a:p>
        </p:txBody>
      </p:sp>
      <p:sp>
        <p:nvSpPr>
          <p:cNvPr id="11" name="Rectangle 3">
            <a:extLst>
              <a:ext uri="{FF2B5EF4-FFF2-40B4-BE49-F238E27FC236}">
                <a16:creationId xmlns:a16="http://schemas.microsoft.com/office/drawing/2014/main" id="{E3E5D90A-DE34-421F-9293-439DF2046AF5}"/>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800" b="0" dirty="0">
                <a:solidFill>
                  <a:schemeClr val="accent1">
                    <a:lumMod val="40000"/>
                    <a:lumOff val="60000"/>
                  </a:schemeClr>
                </a:solidFill>
                <a:latin typeface="华文新魏" pitchFamily="2" charset="-122"/>
                <a:ea typeface="华文新魏" pitchFamily="2" charset="-122"/>
              </a:rPr>
              <a:t>第四章    高速可压缩流基础知识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B6A24A76-CC89-4D9B-B8C3-944BB6DAE8E9}"/>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94F27E2F-247D-47A7-BE92-6D628F99D1FC}" type="slidenum">
              <a:rPr lang="en-US" altLang="zh-CN" sz="2800">
                <a:solidFill>
                  <a:schemeClr val="tx1"/>
                </a:solidFill>
                <a:latin typeface="Calibri" panose="020F0502020204030204" pitchFamily="34" charset="0"/>
              </a:rPr>
              <a:pPr/>
              <a:t>24</a:t>
            </a:fld>
            <a:endParaRPr lang="en-US" altLang="zh-CN" sz="2800">
              <a:solidFill>
                <a:schemeClr val="tx1"/>
              </a:solidFill>
              <a:latin typeface="Calibri" panose="020F0502020204030204" pitchFamily="34" charset="0"/>
            </a:endParaRPr>
          </a:p>
        </p:txBody>
      </p:sp>
      <p:sp>
        <p:nvSpPr>
          <p:cNvPr id="30723" name="Text Box 5">
            <a:extLst>
              <a:ext uri="{FF2B5EF4-FFF2-40B4-BE49-F238E27FC236}">
                <a16:creationId xmlns:a16="http://schemas.microsoft.com/office/drawing/2014/main" id="{8BCF7EAB-C126-4F5E-B1D4-7540FA270905}"/>
              </a:ext>
            </a:extLst>
          </p:cNvPr>
          <p:cNvSpPr txBox="1">
            <a:spLocks noChangeArrowheads="1"/>
          </p:cNvSpPr>
          <p:nvPr/>
        </p:nvSpPr>
        <p:spPr bwMode="auto">
          <a:xfrm>
            <a:off x="228600" y="1146175"/>
            <a:ext cx="1319213" cy="4302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dirty="0">
                <a:latin typeface="Arial" panose="020B0604020202020204" pitchFamily="34" charset="0"/>
              </a:rPr>
              <a:t>不可压流</a:t>
            </a:r>
          </a:p>
        </p:txBody>
      </p:sp>
      <p:sp>
        <p:nvSpPr>
          <p:cNvPr id="30724" name="Text Box 19">
            <a:extLst>
              <a:ext uri="{FF2B5EF4-FFF2-40B4-BE49-F238E27FC236}">
                <a16:creationId xmlns:a16="http://schemas.microsoft.com/office/drawing/2014/main" id="{BC62976B-C370-4BA9-B078-EAC5037301D1}"/>
              </a:ext>
            </a:extLst>
          </p:cNvPr>
          <p:cNvSpPr txBox="1">
            <a:spLocks noChangeArrowheads="1"/>
          </p:cNvSpPr>
          <p:nvPr/>
        </p:nvSpPr>
        <p:spPr bwMode="auto">
          <a:xfrm>
            <a:off x="6019800" y="1146175"/>
            <a:ext cx="1036638" cy="4302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可压流</a:t>
            </a:r>
          </a:p>
        </p:txBody>
      </p:sp>
      <p:graphicFrame>
        <p:nvGraphicFramePr>
          <p:cNvPr id="30725" name="Object 20">
            <a:extLst>
              <a:ext uri="{FF2B5EF4-FFF2-40B4-BE49-F238E27FC236}">
                <a16:creationId xmlns:a16="http://schemas.microsoft.com/office/drawing/2014/main" id="{A01AB206-2EE4-463C-A2FC-D6B56673A8D8}"/>
              </a:ext>
            </a:extLst>
          </p:cNvPr>
          <p:cNvGraphicFramePr>
            <a:graphicFrameLocks noChangeAspect="1"/>
          </p:cNvGraphicFramePr>
          <p:nvPr/>
        </p:nvGraphicFramePr>
        <p:xfrm>
          <a:off x="2184400" y="1162050"/>
          <a:ext cx="658813" cy="407988"/>
        </p:xfrm>
        <a:graphic>
          <a:graphicData uri="http://schemas.openxmlformats.org/presentationml/2006/ole">
            <mc:AlternateContent xmlns:mc="http://schemas.openxmlformats.org/markup-compatibility/2006">
              <mc:Choice xmlns:v="urn:schemas-microsoft-com:vml" Requires="v">
                <p:oleObj spid="_x0000_s30956" name="Equation" r:id="rId3" imgW="266353" imgH="164885" progId="Equation.DSMT4">
                  <p:embed/>
                </p:oleObj>
              </mc:Choice>
              <mc:Fallback>
                <p:oleObj name="Equation" r:id="rId3" imgW="266353" imgH="164885"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1162050"/>
                        <a:ext cx="658813" cy="4079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6" name="Object 21">
            <a:extLst>
              <a:ext uri="{FF2B5EF4-FFF2-40B4-BE49-F238E27FC236}">
                <a16:creationId xmlns:a16="http://schemas.microsoft.com/office/drawing/2014/main" id="{FF1F173C-AD25-43FB-848C-BE9AC6436289}"/>
              </a:ext>
            </a:extLst>
          </p:cNvPr>
          <p:cNvGraphicFramePr>
            <a:graphicFrameLocks noChangeAspect="1"/>
          </p:cNvGraphicFramePr>
          <p:nvPr/>
        </p:nvGraphicFramePr>
        <p:xfrm>
          <a:off x="7391400" y="1143000"/>
          <a:ext cx="1522413" cy="404813"/>
        </p:xfrm>
        <a:graphic>
          <a:graphicData uri="http://schemas.openxmlformats.org/presentationml/2006/ole">
            <mc:AlternateContent xmlns:mc="http://schemas.openxmlformats.org/markup-compatibility/2006">
              <mc:Choice xmlns:v="urn:schemas-microsoft-com:vml" Requires="v">
                <p:oleObj spid="_x0000_s30957" name="Equation" r:id="rId5" imgW="583947" imgH="203112" progId="Equation.DSMT4">
                  <p:embed/>
                </p:oleObj>
              </mc:Choice>
              <mc:Fallback>
                <p:oleObj name="Equation" r:id="rId5" imgW="583947" imgH="203112"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1143000"/>
                        <a:ext cx="1522413" cy="4048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5718" name="Text Box 22">
            <a:extLst>
              <a:ext uri="{FF2B5EF4-FFF2-40B4-BE49-F238E27FC236}">
                <a16:creationId xmlns:a16="http://schemas.microsoft.com/office/drawing/2014/main" id="{9F0A02E4-A913-4079-B535-43A4A7BD0F5B}"/>
              </a:ext>
            </a:extLst>
          </p:cNvPr>
          <p:cNvSpPr txBox="1">
            <a:spLocks noChangeArrowheads="1"/>
          </p:cNvSpPr>
          <p:nvPr/>
        </p:nvSpPr>
        <p:spPr bwMode="auto">
          <a:xfrm>
            <a:off x="228600" y="2111375"/>
            <a:ext cx="1319213" cy="430213"/>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连续方程</a:t>
            </a:r>
          </a:p>
        </p:txBody>
      </p:sp>
      <p:sp>
        <p:nvSpPr>
          <p:cNvPr id="285720" name="Rectangle 24">
            <a:extLst>
              <a:ext uri="{FF2B5EF4-FFF2-40B4-BE49-F238E27FC236}">
                <a16:creationId xmlns:a16="http://schemas.microsoft.com/office/drawing/2014/main" id="{B0EC8FB5-DD47-439D-8BF2-2ADA3AF208B6}"/>
              </a:ext>
            </a:extLst>
          </p:cNvPr>
          <p:cNvSpPr>
            <a:spLocks noChangeArrowheads="1"/>
          </p:cNvSpPr>
          <p:nvPr/>
        </p:nvSpPr>
        <p:spPr bwMode="auto">
          <a:xfrm>
            <a:off x="7391400" y="2106613"/>
            <a:ext cx="1319213" cy="430212"/>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能量方程</a:t>
            </a:r>
          </a:p>
        </p:txBody>
      </p:sp>
      <p:sp>
        <p:nvSpPr>
          <p:cNvPr id="285721" name="Rectangle 25">
            <a:extLst>
              <a:ext uri="{FF2B5EF4-FFF2-40B4-BE49-F238E27FC236}">
                <a16:creationId xmlns:a16="http://schemas.microsoft.com/office/drawing/2014/main" id="{DDF8781F-C48D-4E56-A419-29A628B8CD54}"/>
              </a:ext>
            </a:extLst>
          </p:cNvPr>
          <p:cNvSpPr>
            <a:spLocks noChangeArrowheads="1"/>
          </p:cNvSpPr>
          <p:nvPr/>
        </p:nvSpPr>
        <p:spPr bwMode="auto">
          <a:xfrm>
            <a:off x="4953000" y="2111375"/>
            <a:ext cx="1319213" cy="430213"/>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状态方程</a:t>
            </a:r>
          </a:p>
        </p:txBody>
      </p:sp>
      <p:sp>
        <p:nvSpPr>
          <p:cNvPr id="285722" name="Rectangle 26">
            <a:extLst>
              <a:ext uri="{FF2B5EF4-FFF2-40B4-BE49-F238E27FC236}">
                <a16:creationId xmlns:a16="http://schemas.microsoft.com/office/drawing/2014/main" id="{4A83FF76-7313-43AC-8404-C1E420237E92}"/>
              </a:ext>
            </a:extLst>
          </p:cNvPr>
          <p:cNvSpPr>
            <a:spLocks noChangeArrowheads="1"/>
          </p:cNvSpPr>
          <p:nvPr/>
        </p:nvSpPr>
        <p:spPr bwMode="auto">
          <a:xfrm>
            <a:off x="2590800" y="2111375"/>
            <a:ext cx="1319213" cy="430213"/>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动量方程</a:t>
            </a:r>
          </a:p>
        </p:txBody>
      </p:sp>
      <p:sp>
        <p:nvSpPr>
          <p:cNvPr id="30731" name="Line 27">
            <a:extLst>
              <a:ext uri="{FF2B5EF4-FFF2-40B4-BE49-F238E27FC236}">
                <a16:creationId xmlns:a16="http://schemas.microsoft.com/office/drawing/2014/main" id="{9B18AB05-3617-4442-917E-A9B9B829D925}"/>
              </a:ext>
            </a:extLst>
          </p:cNvPr>
          <p:cNvSpPr>
            <a:spLocks noChangeShapeType="1"/>
          </p:cNvSpPr>
          <p:nvPr/>
        </p:nvSpPr>
        <p:spPr bwMode="auto">
          <a:xfrm>
            <a:off x="3276600" y="1371600"/>
            <a:ext cx="2667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5724" name="Text Box 28">
            <a:extLst>
              <a:ext uri="{FF2B5EF4-FFF2-40B4-BE49-F238E27FC236}">
                <a16:creationId xmlns:a16="http://schemas.microsoft.com/office/drawing/2014/main" id="{AC3C968E-8542-4641-BF1C-7DC10CCF7B26}"/>
              </a:ext>
            </a:extLst>
          </p:cNvPr>
          <p:cNvSpPr txBox="1">
            <a:spLocks noChangeArrowheads="1"/>
          </p:cNvSpPr>
          <p:nvPr/>
        </p:nvSpPr>
        <p:spPr bwMode="auto">
          <a:xfrm>
            <a:off x="1905000" y="2138363"/>
            <a:ext cx="381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Tx/>
              <a:buNone/>
            </a:pPr>
            <a:r>
              <a:rPr lang="en-US" altLang="zh-CN" sz="2200">
                <a:solidFill>
                  <a:srgbClr val="000000"/>
                </a:solidFill>
                <a:latin typeface="Arial" panose="020B0604020202020204" pitchFamily="34" charset="0"/>
              </a:rPr>
              <a:t>+</a:t>
            </a:r>
          </a:p>
        </p:txBody>
      </p:sp>
      <p:sp>
        <p:nvSpPr>
          <p:cNvPr id="285725" name="Text Box 29">
            <a:extLst>
              <a:ext uri="{FF2B5EF4-FFF2-40B4-BE49-F238E27FC236}">
                <a16:creationId xmlns:a16="http://schemas.microsoft.com/office/drawing/2014/main" id="{19633A66-6B9C-4089-B212-E7F1422F6EEB}"/>
              </a:ext>
            </a:extLst>
          </p:cNvPr>
          <p:cNvSpPr txBox="1">
            <a:spLocks noChangeArrowheads="1"/>
          </p:cNvSpPr>
          <p:nvPr/>
        </p:nvSpPr>
        <p:spPr bwMode="auto">
          <a:xfrm>
            <a:off x="4267200" y="2138363"/>
            <a:ext cx="381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Tx/>
              <a:buNone/>
            </a:pPr>
            <a:r>
              <a:rPr lang="en-US" altLang="zh-CN" sz="2200">
                <a:solidFill>
                  <a:srgbClr val="000000"/>
                </a:solidFill>
                <a:latin typeface="Arial" panose="020B0604020202020204" pitchFamily="34" charset="0"/>
              </a:rPr>
              <a:t>+</a:t>
            </a:r>
          </a:p>
        </p:txBody>
      </p:sp>
      <p:sp>
        <p:nvSpPr>
          <p:cNvPr id="285726" name="Text Box 30">
            <a:extLst>
              <a:ext uri="{FF2B5EF4-FFF2-40B4-BE49-F238E27FC236}">
                <a16:creationId xmlns:a16="http://schemas.microsoft.com/office/drawing/2014/main" id="{DECC3BF4-A7C5-47E8-9C18-85A53C90380A}"/>
              </a:ext>
            </a:extLst>
          </p:cNvPr>
          <p:cNvSpPr txBox="1">
            <a:spLocks noChangeArrowheads="1"/>
          </p:cNvSpPr>
          <p:nvPr/>
        </p:nvSpPr>
        <p:spPr bwMode="auto">
          <a:xfrm>
            <a:off x="6705600" y="2138363"/>
            <a:ext cx="381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Tx/>
              <a:buNone/>
            </a:pPr>
            <a:r>
              <a:rPr lang="en-US" altLang="zh-CN" sz="2200">
                <a:solidFill>
                  <a:srgbClr val="000000"/>
                </a:solidFill>
                <a:latin typeface="Arial" panose="020B0604020202020204" pitchFamily="34" charset="0"/>
              </a:rPr>
              <a:t>+</a:t>
            </a:r>
          </a:p>
        </p:txBody>
      </p:sp>
      <p:graphicFrame>
        <p:nvGraphicFramePr>
          <p:cNvPr id="285735" name="Object 39">
            <a:extLst>
              <a:ext uri="{FF2B5EF4-FFF2-40B4-BE49-F238E27FC236}">
                <a16:creationId xmlns:a16="http://schemas.microsoft.com/office/drawing/2014/main" id="{C88B35E5-43BA-4516-A5A5-394E824A159E}"/>
              </a:ext>
            </a:extLst>
          </p:cNvPr>
          <p:cNvGraphicFramePr>
            <a:graphicFrameLocks noChangeAspect="1"/>
          </p:cNvGraphicFramePr>
          <p:nvPr/>
        </p:nvGraphicFramePr>
        <p:xfrm>
          <a:off x="2590800" y="3352800"/>
          <a:ext cx="2209800" cy="1600200"/>
        </p:xfrm>
        <a:graphic>
          <a:graphicData uri="http://schemas.openxmlformats.org/presentationml/2006/ole">
            <mc:AlternateContent xmlns:mc="http://schemas.openxmlformats.org/markup-compatibility/2006">
              <mc:Choice xmlns:v="urn:schemas-microsoft-com:vml" Requires="v">
                <p:oleObj spid="_x0000_s30958" name="Equation" r:id="rId7" imgW="850900" imgH="838200" progId="Equation.DSMT4">
                  <p:embed/>
                </p:oleObj>
              </mc:Choice>
              <mc:Fallback>
                <p:oleObj name="Equation" r:id="rId7" imgW="850900" imgH="838200" progId="Equation.DSMT4">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3352800"/>
                        <a:ext cx="2209800" cy="16002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36" name="Object 40">
            <a:extLst>
              <a:ext uri="{FF2B5EF4-FFF2-40B4-BE49-F238E27FC236}">
                <a16:creationId xmlns:a16="http://schemas.microsoft.com/office/drawing/2014/main" id="{A8BB8BE1-4B37-40DD-9E35-81AB563339E3}"/>
              </a:ext>
            </a:extLst>
          </p:cNvPr>
          <p:cNvGraphicFramePr>
            <a:graphicFrameLocks noChangeAspect="1"/>
          </p:cNvGraphicFramePr>
          <p:nvPr/>
        </p:nvGraphicFramePr>
        <p:xfrm>
          <a:off x="152400" y="3352800"/>
          <a:ext cx="2133600" cy="1295400"/>
        </p:xfrm>
        <a:graphic>
          <a:graphicData uri="http://schemas.openxmlformats.org/presentationml/2006/ole">
            <mc:AlternateContent xmlns:mc="http://schemas.openxmlformats.org/markup-compatibility/2006">
              <mc:Choice xmlns:v="urn:schemas-microsoft-com:vml" Requires="v">
                <p:oleObj spid="_x0000_s30959" name="Equation" r:id="rId9" imgW="1117115" imgH="634725" progId="Equation.DSMT4">
                  <p:embed/>
                </p:oleObj>
              </mc:Choice>
              <mc:Fallback>
                <p:oleObj name="Equation" r:id="rId9" imgW="1117115" imgH="634725" progId="Equation.DSMT4">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 y="3352800"/>
                        <a:ext cx="2133600" cy="12954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37" name="Object 41">
            <a:extLst>
              <a:ext uri="{FF2B5EF4-FFF2-40B4-BE49-F238E27FC236}">
                <a16:creationId xmlns:a16="http://schemas.microsoft.com/office/drawing/2014/main" id="{F5C22578-80B9-4E05-81FD-17599A759456}"/>
              </a:ext>
            </a:extLst>
          </p:cNvPr>
          <p:cNvGraphicFramePr>
            <a:graphicFrameLocks noChangeAspect="1"/>
          </p:cNvGraphicFramePr>
          <p:nvPr>
            <p:extLst>
              <p:ext uri="{D42A27DB-BD31-4B8C-83A1-F6EECF244321}">
                <p14:modId xmlns:p14="http://schemas.microsoft.com/office/powerpoint/2010/main" val="59983882"/>
              </p:ext>
            </p:extLst>
          </p:nvPr>
        </p:nvGraphicFramePr>
        <p:xfrm>
          <a:off x="5257800" y="3429000"/>
          <a:ext cx="1371600" cy="428625"/>
        </p:xfrm>
        <a:graphic>
          <a:graphicData uri="http://schemas.openxmlformats.org/presentationml/2006/ole">
            <mc:AlternateContent xmlns:mc="http://schemas.openxmlformats.org/markup-compatibility/2006">
              <mc:Choice xmlns:v="urn:schemas-microsoft-com:vml" Requires="v">
                <p:oleObj spid="_x0000_s30960" name="Equation" r:id="rId11" imgW="596641" imgH="203112" progId="Equation.DSMT4">
                  <p:embed/>
                </p:oleObj>
              </mc:Choice>
              <mc:Fallback>
                <p:oleObj name="Equation" r:id="rId11" imgW="596641" imgH="203112" progId="Equation.DSMT4">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3429000"/>
                        <a:ext cx="1371600" cy="4286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38" name="Object 42">
            <a:extLst>
              <a:ext uri="{FF2B5EF4-FFF2-40B4-BE49-F238E27FC236}">
                <a16:creationId xmlns:a16="http://schemas.microsoft.com/office/drawing/2014/main" id="{FF84473E-B6C7-495D-A753-01D62A59BB7C}"/>
              </a:ext>
            </a:extLst>
          </p:cNvPr>
          <p:cNvGraphicFramePr>
            <a:graphicFrameLocks noChangeAspect="1"/>
          </p:cNvGraphicFramePr>
          <p:nvPr/>
        </p:nvGraphicFramePr>
        <p:xfrm>
          <a:off x="7315200" y="3429000"/>
          <a:ext cx="1600200" cy="695325"/>
        </p:xfrm>
        <a:graphic>
          <a:graphicData uri="http://schemas.openxmlformats.org/presentationml/2006/ole">
            <mc:AlternateContent xmlns:mc="http://schemas.openxmlformats.org/markup-compatibility/2006">
              <mc:Choice xmlns:v="urn:schemas-microsoft-com:vml" Requires="v">
                <p:oleObj spid="_x0000_s30961" name="Equation" r:id="rId13" imgW="901309" imgH="393529" progId="Equation.DSMT4">
                  <p:embed/>
                </p:oleObj>
              </mc:Choice>
              <mc:Fallback>
                <p:oleObj name="Equation" r:id="rId13" imgW="901309" imgH="393529" progId="Equation.DSMT4">
                  <p:embed/>
                  <p:pic>
                    <p:nvPicPr>
                      <p:cNvPr id="0" name="Object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15200" y="3429000"/>
                        <a:ext cx="1600200" cy="6953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Rectangle 3">
            <a:extLst>
              <a:ext uri="{FF2B5EF4-FFF2-40B4-BE49-F238E27FC236}">
                <a16:creationId xmlns:a16="http://schemas.microsoft.com/office/drawing/2014/main" id="{7870CA12-72C0-4E61-9969-5AB7B469D2E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§4-3</a:t>
            </a:r>
            <a:r>
              <a:rPr lang="zh-CN" altLang="en-US" sz="2000" b="0" dirty="0">
                <a:solidFill>
                  <a:schemeClr val="accent1">
                    <a:lumMod val="40000"/>
                    <a:lumOff val="60000"/>
                  </a:schemeClr>
                </a:solidFill>
                <a:latin typeface="华文新魏" pitchFamily="2" charset="-122"/>
                <a:ea typeface="华文新魏" pitchFamily="2" charset="-122"/>
              </a:rPr>
              <a:t>高速一维定常流</a:t>
            </a:r>
          </a:p>
        </p:txBody>
      </p:sp>
      <p:sp>
        <p:nvSpPr>
          <p:cNvPr id="20" name="Text Box 5">
            <a:extLst>
              <a:ext uri="{FF2B5EF4-FFF2-40B4-BE49-F238E27FC236}">
                <a16:creationId xmlns:a16="http://schemas.microsoft.com/office/drawing/2014/main" id="{CBE78AF5-AEBA-4479-B0D3-6B9851F9E253}"/>
              </a:ext>
            </a:extLst>
          </p:cNvPr>
          <p:cNvSpPr txBox="1">
            <a:spLocks noChangeArrowheads="1"/>
          </p:cNvSpPr>
          <p:nvPr/>
        </p:nvSpPr>
        <p:spPr bwMode="auto">
          <a:xfrm>
            <a:off x="7674752" y="4202568"/>
            <a:ext cx="1035861" cy="43088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dirty="0">
                <a:latin typeface="Arial" panose="020B0604020202020204" pitchFamily="34" charset="0"/>
              </a:rPr>
              <a:t>不可压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57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57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57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57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57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7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572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8573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8573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8573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857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18" grpId="0" animBg="1"/>
      <p:bldP spid="285720" grpId="0" animBg="1"/>
      <p:bldP spid="285721" grpId="0" animBg="1"/>
      <p:bldP spid="285722" grpId="0" animBg="1"/>
      <p:bldP spid="285724" grpId="0"/>
      <p:bldP spid="285725" grpId="0"/>
      <p:bldP spid="285726"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114" name="Object 26">
            <a:extLst>
              <a:ext uri="{FF2B5EF4-FFF2-40B4-BE49-F238E27FC236}">
                <a16:creationId xmlns:a16="http://schemas.microsoft.com/office/drawing/2014/main" id="{C221DF65-3BE9-4511-8ED3-E5B84C196D6D}"/>
              </a:ext>
            </a:extLst>
          </p:cNvPr>
          <p:cNvGraphicFramePr>
            <a:graphicFrameLocks noGrp="1" noChangeAspect="1"/>
          </p:cNvGraphicFramePr>
          <p:nvPr>
            <p:ph/>
            <p:extLst>
              <p:ext uri="{D42A27DB-BD31-4B8C-83A1-F6EECF244321}">
                <p14:modId xmlns:p14="http://schemas.microsoft.com/office/powerpoint/2010/main" val="991696518"/>
              </p:ext>
            </p:extLst>
          </p:nvPr>
        </p:nvGraphicFramePr>
        <p:xfrm>
          <a:off x="5181600" y="2532062"/>
          <a:ext cx="2895600" cy="3106738"/>
        </p:xfrm>
        <a:graphic>
          <a:graphicData uri="http://schemas.openxmlformats.org/presentationml/2006/ole">
            <mc:AlternateContent xmlns:mc="http://schemas.openxmlformats.org/markup-compatibility/2006">
              <mc:Choice xmlns:v="urn:schemas-microsoft-com:vml" Requires="v">
                <p:oleObj spid="_x0000_s32134" name="Equation" r:id="rId3" imgW="2286000" imgH="2209680" progId="Equation.DSMT4">
                  <p:embed/>
                </p:oleObj>
              </mc:Choice>
              <mc:Fallback>
                <p:oleObj name="Equation" r:id="rId3" imgW="2286000" imgH="2209680" progId="Equation.DSMT4">
                  <p:embed/>
                  <p:pic>
                    <p:nvPicPr>
                      <p:cNvPr id="0" name="Object 26"/>
                      <p:cNvPicPr>
                        <a:picLocks noChangeAspect="1" noChangeArrowheads="1"/>
                      </p:cNvPicPr>
                      <p:nvPr/>
                    </p:nvPicPr>
                    <p:blipFill>
                      <a:blip r:embed="rId4"/>
                      <a:srcRect/>
                      <a:stretch>
                        <a:fillRect/>
                      </a:stretch>
                    </p:blipFill>
                    <p:spPr bwMode="auto">
                      <a:xfrm>
                        <a:off x="5181600" y="2532062"/>
                        <a:ext cx="2895600" cy="31067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灯片编号占位符 2">
            <a:extLst>
              <a:ext uri="{FF2B5EF4-FFF2-40B4-BE49-F238E27FC236}">
                <a16:creationId xmlns:a16="http://schemas.microsoft.com/office/drawing/2014/main" id="{DAE1C12B-7735-4EC8-AF3C-73923021A534}"/>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02AEBDE2-3028-45D0-A51D-392549EF4A7B}" type="slidenum">
              <a:rPr lang="en-US" altLang="zh-CN" sz="2800">
                <a:solidFill>
                  <a:schemeClr val="tx1"/>
                </a:solidFill>
                <a:latin typeface="Calibri" panose="020F0502020204030204" pitchFamily="34" charset="0"/>
              </a:rPr>
              <a:pPr/>
              <a:t>25</a:t>
            </a:fld>
            <a:endParaRPr lang="en-US" altLang="zh-CN" sz="2800">
              <a:solidFill>
                <a:schemeClr val="tx1"/>
              </a:solidFill>
              <a:latin typeface="Calibri" panose="020F0502020204030204" pitchFamily="34" charset="0"/>
            </a:endParaRPr>
          </a:p>
        </p:txBody>
      </p:sp>
      <p:sp>
        <p:nvSpPr>
          <p:cNvPr id="345091" name="Text Box 3">
            <a:extLst>
              <a:ext uri="{FF2B5EF4-FFF2-40B4-BE49-F238E27FC236}">
                <a16:creationId xmlns:a16="http://schemas.microsoft.com/office/drawing/2014/main" id="{26984133-5635-4520-AA7D-5594C5ED4EE7}"/>
              </a:ext>
            </a:extLst>
          </p:cNvPr>
          <p:cNvSpPr txBox="1">
            <a:spLocks noChangeArrowheads="1"/>
          </p:cNvSpPr>
          <p:nvPr/>
        </p:nvSpPr>
        <p:spPr bwMode="auto">
          <a:xfrm>
            <a:off x="0" y="762000"/>
            <a:ext cx="22860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能量方程</a:t>
            </a:r>
          </a:p>
        </p:txBody>
      </p:sp>
      <p:sp>
        <p:nvSpPr>
          <p:cNvPr id="345104" name="Rectangle 16">
            <a:extLst>
              <a:ext uri="{FF2B5EF4-FFF2-40B4-BE49-F238E27FC236}">
                <a16:creationId xmlns:a16="http://schemas.microsoft.com/office/drawing/2014/main" id="{22553DE9-F31C-4A36-8D83-F8A8890F55D3}"/>
              </a:ext>
            </a:extLst>
          </p:cNvPr>
          <p:cNvSpPr>
            <a:spLocks noChangeArrowheads="1"/>
          </p:cNvSpPr>
          <p:nvPr/>
        </p:nvSpPr>
        <p:spPr bwMode="auto">
          <a:xfrm>
            <a:off x="838200" y="1624776"/>
            <a:ext cx="6934200" cy="430213"/>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a:latin typeface="Arial" panose="020B0604020202020204" pitchFamily="34" charset="0"/>
              </a:rPr>
              <a:t>在绝热条件下，流体微团（动能</a:t>
            </a:r>
            <a:r>
              <a:rPr lang="en-US" altLang="zh-CN">
                <a:latin typeface="Arial" panose="020B0604020202020204" pitchFamily="34" charset="0"/>
              </a:rPr>
              <a:t>+</a:t>
            </a:r>
            <a:r>
              <a:rPr lang="zh-CN" altLang="en-US">
                <a:latin typeface="Arial" panose="020B0604020202020204" pitchFamily="34" charset="0"/>
              </a:rPr>
              <a:t>内能）变化</a:t>
            </a:r>
            <a:r>
              <a:rPr lang="en-US" altLang="zh-CN">
                <a:latin typeface="Arial" panose="020B0604020202020204" pitchFamily="34" charset="0"/>
              </a:rPr>
              <a:t>=</a:t>
            </a:r>
            <a:r>
              <a:rPr lang="zh-CN" altLang="en-US">
                <a:latin typeface="Arial" panose="020B0604020202020204" pitchFamily="34" charset="0"/>
              </a:rPr>
              <a:t>外力做功</a:t>
            </a:r>
          </a:p>
        </p:txBody>
      </p:sp>
      <p:sp>
        <p:nvSpPr>
          <p:cNvPr id="345105" name="Text Box 17">
            <a:extLst>
              <a:ext uri="{FF2B5EF4-FFF2-40B4-BE49-F238E27FC236}">
                <a16:creationId xmlns:a16="http://schemas.microsoft.com/office/drawing/2014/main" id="{659BC6FE-94A1-455A-AD7A-73561A9BEC76}"/>
              </a:ext>
            </a:extLst>
          </p:cNvPr>
          <p:cNvSpPr txBox="1">
            <a:spLocks noChangeArrowheads="1"/>
          </p:cNvSpPr>
          <p:nvPr/>
        </p:nvSpPr>
        <p:spPr bwMode="auto">
          <a:xfrm>
            <a:off x="0" y="36576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latin typeface="Arial" panose="020B0604020202020204" pitchFamily="34" charset="0"/>
              </a:rPr>
              <a:t>沿流线是等熵流动</a:t>
            </a:r>
            <a:r>
              <a:rPr lang="en-US" altLang="zh-CN" dirty="0">
                <a:latin typeface="Arial" panose="020B0604020202020204" pitchFamily="34" charset="0"/>
              </a:rPr>
              <a:t>,</a:t>
            </a:r>
            <a:r>
              <a:rPr lang="zh-CN" altLang="en-US" dirty="0">
                <a:latin typeface="Arial" panose="020B0604020202020204" pitchFamily="34" charset="0"/>
              </a:rPr>
              <a:t>则</a:t>
            </a:r>
          </a:p>
        </p:txBody>
      </p:sp>
      <p:graphicFrame>
        <p:nvGraphicFramePr>
          <p:cNvPr id="345106" name="Object 18">
            <a:extLst>
              <a:ext uri="{FF2B5EF4-FFF2-40B4-BE49-F238E27FC236}">
                <a16:creationId xmlns:a16="http://schemas.microsoft.com/office/drawing/2014/main" id="{14B57F53-7440-4FDA-AB69-AF88D9871D38}"/>
              </a:ext>
            </a:extLst>
          </p:cNvPr>
          <p:cNvGraphicFramePr>
            <a:graphicFrameLocks noChangeAspect="1"/>
          </p:cNvGraphicFramePr>
          <p:nvPr>
            <p:extLst>
              <p:ext uri="{D42A27DB-BD31-4B8C-83A1-F6EECF244321}">
                <p14:modId xmlns:p14="http://schemas.microsoft.com/office/powerpoint/2010/main" val="860107618"/>
              </p:ext>
            </p:extLst>
          </p:nvPr>
        </p:nvGraphicFramePr>
        <p:xfrm>
          <a:off x="381000" y="2998787"/>
          <a:ext cx="2438400" cy="735013"/>
        </p:xfrm>
        <a:graphic>
          <a:graphicData uri="http://schemas.openxmlformats.org/presentationml/2006/ole">
            <mc:AlternateContent xmlns:mc="http://schemas.openxmlformats.org/markup-compatibility/2006">
              <mc:Choice xmlns:v="urn:schemas-microsoft-com:vml" Requires="v">
                <p:oleObj spid="_x0000_s32135" name="Equation" r:id="rId5" imgW="1485255" imgH="444307" progId="Equation.DSMT4">
                  <p:embed/>
                </p:oleObj>
              </mc:Choice>
              <mc:Fallback>
                <p:oleObj name="Equation" r:id="rId5" imgW="1485255" imgH="444307"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998787"/>
                        <a:ext cx="2438400" cy="7350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5107" name="Object 19">
            <a:extLst>
              <a:ext uri="{FF2B5EF4-FFF2-40B4-BE49-F238E27FC236}">
                <a16:creationId xmlns:a16="http://schemas.microsoft.com/office/drawing/2014/main" id="{6CC481F1-7482-43DB-A693-77C99140F773}"/>
              </a:ext>
            </a:extLst>
          </p:cNvPr>
          <p:cNvGraphicFramePr>
            <a:graphicFrameLocks noChangeAspect="1"/>
          </p:cNvGraphicFramePr>
          <p:nvPr>
            <p:extLst>
              <p:ext uri="{D42A27DB-BD31-4B8C-83A1-F6EECF244321}">
                <p14:modId xmlns:p14="http://schemas.microsoft.com/office/powerpoint/2010/main" val="2699550918"/>
              </p:ext>
            </p:extLst>
          </p:nvPr>
        </p:nvGraphicFramePr>
        <p:xfrm>
          <a:off x="2473842" y="3539423"/>
          <a:ext cx="990600" cy="592138"/>
        </p:xfrm>
        <a:graphic>
          <a:graphicData uri="http://schemas.openxmlformats.org/presentationml/2006/ole">
            <mc:AlternateContent xmlns:mc="http://schemas.openxmlformats.org/markup-compatibility/2006">
              <mc:Choice xmlns:v="urn:schemas-microsoft-com:vml" Requires="v">
                <p:oleObj spid="_x0000_s32136" name="公式" r:id="rId7" imgW="634725" imgH="380835" progId="Equation.3">
                  <p:embed/>
                </p:oleObj>
              </mc:Choice>
              <mc:Fallback>
                <p:oleObj name="公式" r:id="rId7" imgW="634725" imgH="380835"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3842" y="3539423"/>
                        <a:ext cx="990600" cy="5921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5108" name="Object 20">
            <a:extLst>
              <a:ext uri="{FF2B5EF4-FFF2-40B4-BE49-F238E27FC236}">
                <a16:creationId xmlns:a16="http://schemas.microsoft.com/office/drawing/2014/main" id="{B1A4EE19-0838-46FF-97A2-F54246F001BF}"/>
              </a:ext>
            </a:extLst>
          </p:cNvPr>
          <p:cNvGraphicFramePr>
            <a:graphicFrameLocks noChangeAspect="1"/>
          </p:cNvGraphicFramePr>
          <p:nvPr/>
        </p:nvGraphicFramePr>
        <p:xfrm>
          <a:off x="0" y="4876800"/>
          <a:ext cx="2971800" cy="685800"/>
        </p:xfrm>
        <a:graphic>
          <a:graphicData uri="http://schemas.openxmlformats.org/presentationml/2006/ole">
            <mc:AlternateContent xmlns:mc="http://schemas.openxmlformats.org/markup-compatibility/2006">
              <mc:Choice xmlns:v="urn:schemas-microsoft-com:vml" Requires="v">
                <p:oleObj spid="_x0000_s32137" name="公式" r:id="rId9" imgW="1816100" imgH="419100" progId="Equation.3">
                  <p:embed/>
                </p:oleObj>
              </mc:Choice>
              <mc:Fallback>
                <p:oleObj name="公式" r:id="rId9" imgW="1816100" imgH="4191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876800"/>
                        <a:ext cx="2971800" cy="685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5109" name="Text Box 21">
            <a:extLst>
              <a:ext uri="{FF2B5EF4-FFF2-40B4-BE49-F238E27FC236}">
                <a16:creationId xmlns:a16="http://schemas.microsoft.com/office/drawing/2014/main" id="{481B6512-83E0-4F53-8961-40A9BA0AE8D2}"/>
              </a:ext>
            </a:extLst>
          </p:cNvPr>
          <p:cNvSpPr txBox="1">
            <a:spLocks noChangeArrowheads="1"/>
          </p:cNvSpPr>
          <p:nvPr/>
        </p:nvSpPr>
        <p:spPr bwMode="auto">
          <a:xfrm>
            <a:off x="24809" y="2622455"/>
            <a:ext cx="4055919" cy="40011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latin typeface="Arial" panose="020B0604020202020204" pitchFamily="34" charset="0"/>
              </a:rPr>
              <a:t>不计黏性的等熵流中，欧拉方程：</a:t>
            </a:r>
          </a:p>
        </p:txBody>
      </p:sp>
      <p:graphicFrame>
        <p:nvGraphicFramePr>
          <p:cNvPr id="31755" name="Object 25">
            <a:extLst>
              <a:ext uri="{FF2B5EF4-FFF2-40B4-BE49-F238E27FC236}">
                <a16:creationId xmlns:a16="http://schemas.microsoft.com/office/drawing/2014/main" id="{83B407DC-0F9C-4451-B018-C15214862B90}"/>
              </a:ext>
            </a:extLst>
          </p:cNvPr>
          <p:cNvGraphicFramePr>
            <a:graphicFrameLocks noChangeAspect="1"/>
          </p:cNvGraphicFramePr>
          <p:nvPr>
            <p:extLst>
              <p:ext uri="{D42A27DB-BD31-4B8C-83A1-F6EECF244321}">
                <p14:modId xmlns:p14="http://schemas.microsoft.com/office/powerpoint/2010/main" val="2118946639"/>
              </p:ext>
            </p:extLst>
          </p:nvPr>
        </p:nvGraphicFramePr>
        <p:xfrm>
          <a:off x="6629400" y="825088"/>
          <a:ext cx="1447800" cy="630238"/>
        </p:xfrm>
        <a:graphic>
          <a:graphicData uri="http://schemas.openxmlformats.org/presentationml/2006/ole">
            <mc:AlternateContent xmlns:mc="http://schemas.openxmlformats.org/markup-compatibility/2006">
              <mc:Choice xmlns:v="urn:schemas-microsoft-com:vml" Requires="v">
                <p:oleObj spid="_x0000_s32138" name="Equation" r:id="rId11" imgW="901309" imgH="393529" progId="Equation.DSMT4">
                  <p:embed/>
                </p:oleObj>
              </mc:Choice>
              <mc:Fallback>
                <p:oleObj name="Equation" r:id="rId11" imgW="901309" imgH="393529" progId="Equation.DSMT4">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9400" y="825088"/>
                        <a:ext cx="1447800" cy="6302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45115" name="AutoShape 27">
            <a:extLst>
              <a:ext uri="{FF2B5EF4-FFF2-40B4-BE49-F238E27FC236}">
                <a16:creationId xmlns:a16="http://schemas.microsoft.com/office/drawing/2014/main" id="{6E912886-DB98-47C8-B034-7FF27DCF7093}"/>
              </a:ext>
            </a:extLst>
          </p:cNvPr>
          <p:cNvCxnSpPr>
            <a:cxnSpLocks noChangeShapeType="1"/>
          </p:cNvCxnSpPr>
          <p:nvPr/>
        </p:nvCxnSpPr>
        <p:spPr bwMode="auto">
          <a:xfrm>
            <a:off x="2971800" y="3276600"/>
            <a:ext cx="2133600" cy="914400"/>
          </a:xfrm>
          <a:prstGeom prst="bentConnector3">
            <a:avLst>
              <a:gd name="adj1" fmla="val 70432"/>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45116" name="AutoShape 28">
            <a:extLst>
              <a:ext uri="{FF2B5EF4-FFF2-40B4-BE49-F238E27FC236}">
                <a16:creationId xmlns:a16="http://schemas.microsoft.com/office/drawing/2014/main" id="{202268DA-C7E0-48AC-8243-DA63C0C22DC3}"/>
              </a:ext>
            </a:extLst>
          </p:cNvPr>
          <p:cNvCxnSpPr>
            <a:cxnSpLocks noChangeShapeType="1"/>
          </p:cNvCxnSpPr>
          <p:nvPr/>
        </p:nvCxnSpPr>
        <p:spPr bwMode="auto">
          <a:xfrm flipV="1">
            <a:off x="2971800" y="4191000"/>
            <a:ext cx="2133600" cy="1143000"/>
          </a:xfrm>
          <a:prstGeom prst="bentConnector3">
            <a:avLst>
              <a:gd name="adj1" fmla="val 70432"/>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31758" name="Object 30">
            <a:extLst>
              <a:ext uri="{FF2B5EF4-FFF2-40B4-BE49-F238E27FC236}">
                <a16:creationId xmlns:a16="http://schemas.microsoft.com/office/drawing/2014/main" id="{FFA602E7-A7B2-45BD-BE5D-A2EA047C8A22}"/>
              </a:ext>
            </a:extLst>
          </p:cNvPr>
          <p:cNvGraphicFramePr>
            <a:graphicFrameLocks noChangeAspect="1"/>
          </p:cNvGraphicFramePr>
          <p:nvPr>
            <p:extLst>
              <p:ext uri="{D42A27DB-BD31-4B8C-83A1-F6EECF244321}">
                <p14:modId xmlns:p14="http://schemas.microsoft.com/office/powerpoint/2010/main" val="652989257"/>
              </p:ext>
            </p:extLst>
          </p:nvPr>
        </p:nvGraphicFramePr>
        <p:xfrm>
          <a:off x="2536751" y="688211"/>
          <a:ext cx="1654249" cy="463157"/>
        </p:xfrm>
        <a:graphic>
          <a:graphicData uri="http://schemas.openxmlformats.org/presentationml/2006/ole">
            <mc:AlternateContent xmlns:mc="http://schemas.openxmlformats.org/markup-compatibility/2006">
              <mc:Choice xmlns:v="urn:schemas-microsoft-com:vml" Requires="v">
                <p:oleObj spid="_x0000_s32139" r:id="rId13" imgW="1600200" imgH="444500" progId="Equation.DSMT4">
                  <p:embed/>
                </p:oleObj>
              </mc:Choice>
              <mc:Fallback>
                <p:oleObj r:id="rId13" imgW="1600200" imgH="444500" progId="Equation.DSMT4">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36751" y="688211"/>
                        <a:ext cx="1654249" cy="463157"/>
                      </a:xfrm>
                      <a:prstGeom prst="rect">
                        <a:avLst/>
                      </a:prstGeom>
                      <a:noFill/>
                      <a:ln>
                        <a:noFill/>
                      </a:ln>
                      <a:effectLst/>
                    </p:spPr>
                  </p:pic>
                </p:oleObj>
              </mc:Fallback>
            </mc:AlternateContent>
          </a:graphicData>
        </a:graphic>
      </p:graphicFrame>
      <p:graphicFrame>
        <p:nvGraphicFramePr>
          <p:cNvPr id="345120" name="Object 32">
            <a:extLst>
              <a:ext uri="{FF2B5EF4-FFF2-40B4-BE49-F238E27FC236}">
                <a16:creationId xmlns:a16="http://schemas.microsoft.com/office/drawing/2014/main" id="{375C08B8-4B9C-4B3D-87B8-7E7CFB0853F8}"/>
              </a:ext>
            </a:extLst>
          </p:cNvPr>
          <p:cNvGraphicFramePr>
            <a:graphicFrameLocks noChangeAspect="1"/>
          </p:cNvGraphicFramePr>
          <p:nvPr/>
        </p:nvGraphicFramePr>
        <p:xfrm>
          <a:off x="5232400" y="5791200"/>
          <a:ext cx="2387600" cy="471488"/>
        </p:xfrm>
        <a:graphic>
          <a:graphicData uri="http://schemas.openxmlformats.org/presentationml/2006/ole">
            <mc:AlternateContent xmlns:mc="http://schemas.openxmlformats.org/markup-compatibility/2006">
              <mc:Choice xmlns:v="urn:schemas-microsoft-com:vml" Requires="v">
                <p:oleObj spid="_x0000_s32140" name="Equation" r:id="rId15" imgW="1155700" imgH="228600" progId="Equation.DSMT4">
                  <p:embed/>
                </p:oleObj>
              </mc:Choice>
              <mc:Fallback>
                <p:oleObj name="Equation" r:id="rId15" imgW="1155700" imgH="228600" progId="Equation.DSMT4">
                  <p:embed/>
                  <p:pic>
                    <p:nvPicPr>
                      <p:cNvPr id="0"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32400" y="5791200"/>
                        <a:ext cx="2387600" cy="471488"/>
                      </a:xfrm>
                      <a:prstGeom prst="rect">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74" name="Object 9">
            <a:extLst>
              <a:ext uri="{FF2B5EF4-FFF2-40B4-BE49-F238E27FC236}">
                <a16:creationId xmlns:a16="http://schemas.microsoft.com/office/drawing/2014/main" id="{F65D7718-F1C4-4FE0-8B01-DC0E0CB930C2}"/>
              </a:ext>
            </a:extLst>
          </p:cNvPr>
          <p:cNvGraphicFramePr>
            <a:graphicFrameLocks noChangeAspect="1"/>
          </p:cNvGraphicFramePr>
          <p:nvPr>
            <p:extLst>
              <p:ext uri="{D42A27DB-BD31-4B8C-83A1-F6EECF244321}">
                <p14:modId xmlns:p14="http://schemas.microsoft.com/office/powerpoint/2010/main" val="1995289658"/>
              </p:ext>
            </p:extLst>
          </p:nvPr>
        </p:nvGraphicFramePr>
        <p:xfrm>
          <a:off x="76200" y="5638800"/>
          <a:ext cx="3429000" cy="541338"/>
        </p:xfrm>
        <a:graphic>
          <a:graphicData uri="http://schemas.openxmlformats.org/presentationml/2006/ole">
            <mc:AlternateContent xmlns:mc="http://schemas.openxmlformats.org/markup-compatibility/2006">
              <mc:Choice xmlns:v="urn:schemas-microsoft-com:vml" Requires="v">
                <p:oleObj spid="_x0000_s32141" name="Equation" r:id="rId17" imgW="1930400" imgH="304800" progId="Equation.DSMT4">
                  <p:embed/>
                </p:oleObj>
              </mc:Choice>
              <mc:Fallback>
                <p:oleObj name="Equation" r:id="rId17" imgW="1930400" imgH="304800"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5638800"/>
                        <a:ext cx="3429000" cy="541338"/>
                      </a:xfrm>
                      <a:prstGeom prst="rect">
                        <a:avLst/>
                      </a:prstGeom>
                      <a:noFill/>
                      <a:ln w="19050" algn="ctr">
                        <a:solidFill>
                          <a:srgbClr val="FF0000"/>
                        </a:solidFill>
                        <a:miter lim="800000"/>
                        <a:headEnd/>
                        <a:tailEnd/>
                      </a:ln>
                      <a:effectLst/>
                    </p:spPr>
                  </p:pic>
                </p:oleObj>
              </mc:Fallback>
            </mc:AlternateContent>
          </a:graphicData>
        </a:graphic>
      </p:graphicFrame>
      <p:cxnSp>
        <p:nvCxnSpPr>
          <p:cNvPr id="63" name="直接箭头连接符 62">
            <a:extLst>
              <a:ext uri="{FF2B5EF4-FFF2-40B4-BE49-F238E27FC236}">
                <a16:creationId xmlns:a16="http://schemas.microsoft.com/office/drawing/2014/main" id="{3C1CBFB7-1CC6-4351-B8C7-0C035DED7205}"/>
              </a:ext>
            </a:extLst>
          </p:cNvPr>
          <p:cNvCxnSpPr>
            <a:cxnSpLocks noChangeShapeType="1"/>
          </p:cNvCxnSpPr>
          <p:nvPr/>
        </p:nvCxnSpPr>
        <p:spPr bwMode="auto">
          <a:xfrm flipV="1">
            <a:off x="3939529" y="5334000"/>
            <a:ext cx="1197399" cy="851332"/>
          </a:xfrm>
          <a:prstGeom prst="straightConnector1">
            <a:avLst/>
          </a:prstGeom>
          <a:noFill/>
          <a:ln w="28575"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20" name="Rectangle 3">
            <a:extLst>
              <a:ext uri="{FF2B5EF4-FFF2-40B4-BE49-F238E27FC236}">
                <a16:creationId xmlns:a16="http://schemas.microsoft.com/office/drawing/2014/main" id="{79B7FBE2-6BAA-4A6E-9BDD-FC88D4D347CF}"/>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§4-3</a:t>
            </a:r>
            <a:r>
              <a:rPr lang="zh-CN" altLang="en-US" sz="2000" b="0" dirty="0">
                <a:solidFill>
                  <a:schemeClr val="accent1">
                    <a:lumMod val="40000"/>
                    <a:lumOff val="60000"/>
                  </a:schemeClr>
                </a:solidFill>
                <a:latin typeface="华文新魏" pitchFamily="2" charset="-122"/>
                <a:ea typeface="华文新魏" pitchFamily="2" charset="-122"/>
              </a:rPr>
              <a:t>高速一维定常流</a:t>
            </a:r>
          </a:p>
        </p:txBody>
      </p:sp>
      <p:graphicFrame>
        <p:nvGraphicFramePr>
          <p:cNvPr id="21" name="Object 19">
            <a:extLst>
              <a:ext uri="{FF2B5EF4-FFF2-40B4-BE49-F238E27FC236}">
                <a16:creationId xmlns:a16="http://schemas.microsoft.com/office/drawing/2014/main" id="{A787942E-D34A-44D8-9193-47399AB3EB43}"/>
              </a:ext>
            </a:extLst>
          </p:cNvPr>
          <p:cNvGraphicFramePr>
            <a:graphicFrameLocks noChangeAspect="1"/>
          </p:cNvGraphicFramePr>
          <p:nvPr>
            <p:extLst>
              <p:ext uri="{D42A27DB-BD31-4B8C-83A1-F6EECF244321}">
                <p14:modId xmlns:p14="http://schemas.microsoft.com/office/powerpoint/2010/main" val="442093806"/>
              </p:ext>
            </p:extLst>
          </p:nvPr>
        </p:nvGraphicFramePr>
        <p:xfrm>
          <a:off x="76200" y="4146858"/>
          <a:ext cx="3979863" cy="355600"/>
        </p:xfrm>
        <a:graphic>
          <a:graphicData uri="http://schemas.openxmlformats.org/presentationml/2006/ole">
            <mc:AlternateContent xmlns:mc="http://schemas.openxmlformats.org/markup-compatibility/2006">
              <mc:Choice xmlns:v="urn:schemas-microsoft-com:vml" Requires="v">
                <p:oleObj spid="_x0000_s32142" name="Equation" r:id="rId19" imgW="2552400" imgH="228600" progId="Equation.DSMT4">
                  <p:embed/>
                </p:oleObj>
              </mc:Choice>
              <mc:Fallback>
                <p:oleObj name="Equation" r:id="rId19" imgW="2552400" imgH="228600" progId="Equation.DSMT4">
                  <p:embed/>
                  <p:pic>
                    <p:nvPicPr>
                      <p:cNvPr id="345107" name="Object 19">
                        <a:extLst>
                          <a:ext uri="{FF2B5EF4-FFF2-40B4-BE49-F238E27FC236}">
                            <a16:creationId xmlns:a16="http://schemas.microsoft.com/office/drawing/2014/main" id="{6CC481F1-7482-43DB-A693-77C99140F773}"/>
                          </a:ext>
                        </a:extLst>
                      </p:cNvPr>
                      <p:cNvPicPr>
                        <a:picLocks noChangeAspect="1" noChangeArrowheads="1"/>
                      </p:cNvPicPr>
                      <p:nvPr/>
                    </p:nvPicPr>
                    <p:blipFill>
                      <a:blip r:embed="rId20"/>
                      <a:srcRect/>
                      <a:stretch>
                        <a:fillRect/>
                      </a:stretch>
                    </p:blipFill>
                    <p:spPr bwMode="auto">
                      <a:xfrm>
                        <a:off x="76200" y="4146858"/>
                        <a:ext cx="3979863" cy="355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箭头: 下 5">
            <a:extLst>
              <a:ext uri="{FF2B5EF4-FFF2-40B4-BE49-F238E27FC236}">
                <a16:creationId xmlns:a16="http://schemas.microsoft.com/office/drawing/2014/main" id="{AA4D17C1-63F8-481F-B150-BC9232615460}"/>
              </a:ext>
            </a:extLst>
          </p:cNvPr>
          <p:cNvSpPr/>
          <p:nvPr/>
        </p:nvSpPr>
        <p:spPr bwMode="auto">
          <a:xfrm rot="3313717">
            <a:off x="1618583" y="4309250"/>
            <a:ext cx="183680" cy="902812"/>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aphicFrame>
        <p:nvGraphicFramePr>
          <p:cNvPr id="25" name="Object 33">
            <a:extLst>
              <a:ext uri="{FF2B5EF4-FFF2-40B4-BE49-F238E27FC236}">
                <a16:creationId xmlns:a16="http://schemas.microsoft.com/office/drawing/2014/main" id="{10357353-063D-42F9-935B-2649C1FD1EDD}"/>
              </a:ext>
            </a:extLst>
          </p:cNvPr>
          <p:cNvGraphicFramePr>
            <a:graphicFrameLocks noChangeAspect="1"/>
          </p:cNvGraphicFramePr>
          <p:nvPr>
            <p:extLst>
              <p:ext uri="{D42A27DB-BD31-4B8C-83A1-F6EECF244321}">
                <p14:modId xmlns:p14="http://schemas.microsoft.com/office/powerpoint/2010/main" val="1509381773"/>
              </p:ext>
            </p:extLst>
          </p:nvPr>
        </p:nvGraphicFramePr>
        <p:xfrm>
          <a:off x="1966913" y="6248400"/>
          <a:ext cx="1497012" cy="498475"/>
        </p:xfrm>
        <a:graphic>
          <a:graphicData uri="http://schemas.openxmlformats.org/presentationml/2006/ole">
            <mc:AlternateContent xmlns:mc="http://schemas.openxmlformats.org/markup-compatibility/2006">
              <mc:Choice xmlns:v="urn:schemas-microsoft-com:vml" Requires="v">
                <p:oleObj spid="_x0000_s32143" name="Equation" r:id="rId21" imgW="609600" imgH="419100" progId="Equation.DSMT4">
                  <p:embed/>
                </p:oleObj>
              </mc:Choice>
              <mc:Fallback>
                <p:oleObj name="Equation" r:id="rId21" imgW="609600" imgH="419100" progId="Equation.DSMT4">
                  <p:embed/>
                  <p:pic>
                    <p:nvPicPr>
                      <p:cNvPr id="186401" name="Object 33">
                        <a:extLst>
                          <a:ext uri="{FF2B5EF4-FFF2-40B4-BE49-F238E27FC236}">
                            <a16:creationId xmlns:a16="http://schemas.microsoft.com/office/drawing/2014/main" id="{827D067E-AC9E-4D8D-9DB0-7DC022FC204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66913" y="6248400"/>
                        <a:ext cx="1497012" cy="498475"/>
                      </a:xfrm>
                      <a:prstGeom prst="rect">
                        <a:avLst/>
                      </a:prstGeom>
                      <a:solidFill>
                        <a:schemeClr val="bg1"/>
                      </a:solidFill>
                      <a:ln w="19050" algn="ctr">
                        <a:solidFill>
                          <a:srgbClr val="FF0000"/>
                        </a:solidFill>
                        <a:miter lim="800000"/>
                        <a:headEnd/>
                        <a:tailEnd/>
                      </a:ln>
                    </p:spPr>
                  </p:pic>
                </p:oleObj>
              </mc:Fallback>
            </mc:AlternateContent>
          </a:graphicData>
        </a:graphic>
      </p:graphicFrame>
      <p:sp>
        <p:nvSpPr>
          <p:cNvPr id="9" name="右大括号 8">
            <a:extLst>
              <a:ext uri="{FF2B5EF4-FFF2-40B4-BE49-F238E27FC236}">
                <a16:creationId xmlns:a16="http://schemas.microsoft.com/office/drawing/2014/main" id="{345813CB-BE2D-4395-AEED-DE32F88F0765}"/>
              </a:ext>
            </a:extLst>
          </p:cNvPr>
          <p:cNvSpPr/>
          <p:nvPr/>
        </p:nvSpPr>
        <p:spPr bwMode="auto">
          <a:xfrm>
            <a:off x="3505200" y="5867400"/>
            <a:ext cx="406401" cy="732454"/>
          </a:xfrm>
          <a:prstGeom prst="rightBrac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30" name="Text Box 21">
            <a:extLst>
              <a:ext uri="{FF2B5EF4-FFF2-40B4-BE49-F238E27FC236}">
                <a16:creationId xmlns:a16="http://schemas.microsoft.com/office/drawing/2014/main" id="{FB78CBA8-72A6-456E-9827-13CDF54E34CF}"/>
              </a:ext>
            </a:extLst>
          </p:cNvPr>
          <p:cNvSpPr txBox="1">
            <a:spLocks noChangeArrowheads="1"/>
          </p:cNvSpPr>
          <p:nvPr/>
        </p:nvSpPr>
        <p:spPr bwMode="auto">
          <a:xfrm>
            <a:off x="8158716" y="3131284"/>
            <a:ext cx="422633" cy="1631216"/>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latin typeface="Arial" panose="020B0604020202020204" pitchFamily="34" charset="0"/>
              </a:rPr>
              <a:t>绝热等熵流</a:t>
            </a:r>
          </a:p>
        </p:txBody>
      </p:sp>
      <p:sp>
        <p:nvSpPr>
          <p:cNvPr id="27" name="Rectangle 16">
            <a:extLst>
              <a:ext uri="{FF2B5EF4-FFF2-40B4-BE49-F238E27FC236}">
                <a16:creationId xmlns:a16="http://schemas.microsoft.com/office/drawing/2014/main" id="{4E6475A3-9EE1-40F3-8C85-4F5B349CBD4C}"/>
              </a:ext>
            </a:extLst>
          </p:cNvPr>
          <p:cNvSpPr>
            <a:spLocks noChangeArrowheads="1"/>
          </p:cNvSpPr>
          <p:nvPr/>
        </p:nvSpPr>
        <p:spPr bwMode="auto">
          <a:xfrm>
            <a:off x="854149" y="2096323"/>
            <a:ext cx="6934200" cy="404663"/>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dirty="0">
                <a:latin typeface="Arial" panose="020B0604020202020204" pitchFamily="34" charset="0"/>
              </a:rPr>
              <a:t>欧拉方程</a:t>
            </a:r>
            <a:r>
              <a:rPr lang="en-US" altLang="zh-CN" dirty="0">
                <a:latin typeface="Arial" panose="020B0604020202020204" pitchFamily="34" charset="0"/>
              </a:rPr>
              <a:t>+</a:t>
            </a:r>
            <a:r>
              <a:rPr lang="zh-CN" altLang="en-US" dirty="0">
                <a:latin typeface="Arial" panose="020B0604020202020204" pitchFamily="34" charset="0"/>
              </a:rPr>
              <a:t>等熵关系（沿流线积分）</a:t>
            </a:r>
            <a:r>
              <a:rPr lang="en-US" altLang="zh-CN" dirty="0">
                <a:latin typeface="Arial" panose="020B0604020202020204" pitchFamily="34" charset="0"/>
              </a:rPr>
              <a:t>=&gt; </a:t>
            </a:r>
            <a:r>
              <a:rPr lang="zh-CN" altLang="en-US" dirty="0">
                <a:latin typeface="Arial" panose="020B0604020202020204" pitchFamily="34" charset="0"/>
              </a:rPr>
              <a:t>能量方程（不计粘性）</a:t>
            </a:r>
          </a:p>
        </p:txBody>
      </p:sp>
      <p:graphicFrame>
        <p:nvGraphicFramePr>
          <p:cNvPr id="28" name="Object 12">
            <a:extLst>
              <a:ext uri="{FF2B5EF4-FFF2-40B4-BE49-F238E27FC236}">
                <a16:creationId xmlns:a16="http://schemas.microsoft.com/office/drawing/2014/main" id="{56ED60F1-4D01-4BBA-A224-6041FF3DC1B2}"/>
              </a:ext>
            </a:extLst>
          </p:cNvPr>
          <p:cNvGraphicFramePr>
            <a:graphicFrameLocks noChangeAspect="1"/>
          </p:cNvGraphicFramePr>
          <p:nvPr>
            <p:extLst>
              <p:ext uri="{D42A27DB-BD31-4B8C-83A1-F6EECF244321}">
                <p14:modId xmlns:p14="http://schemas.microsoft.com/office/powerpoint/2010/main" val="2687087503"/>
              </p:ext>
            </p:extLst>
          </p:nvPr>
        </p:nvGraphicFramePr>
        <p:xfrm>
          <a:off x="2356885" y="1158719"/>
          <a:ext cx="2519916" cy="441481"/>
        </p:xfrm>
        <a:graphic>
          <a:graphicData uri="http://schemas.openxmlformats.org/presentationml/2006/ole">
            <mc:AlternateContent xmlns:mc="http://schemas.openxmlformats.org/markup-compatibility/2006">
              <mc:Choice xmlns:v="urn:schemas-microsoft-com:vml" Requires="v">
                <p:oleObj spid="_x0000_s32144" name="Equation" r:id="rId23" imgW="2768600" imgH="482600" progId="Equation.DSMT4">
                  <p:embed/>
                </p:oleObj>
              </mc:Choice>
              <mc:Fallback>
                <p:oleObj name="Equation" r:id="rId23" imgW="2768600" imgH="482600" progId="Equation.DSMT4">
                  <p:embed/>
                  <p:pic>
                    <p:nvPicPr>
                      <p:cNvPr id="118796"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56885" y="1158719"/>
                        <a:ext cx="2519916" cy="441481"/>
                      </a:xfrm>
                      <a:prstGeom prst="rect">
                        <a:avLst/>
                      </a:prstGeom>
                      <a:noFill/>
                      <a:ln w="19050">
                        <a:noFill/>
                        <a:miter lim="800000"/>
                        <a:headEnd/>
                        <a:tailEnd/>
                      </a:ln>
                    </p:spPr>
                  </p:pic>
                </p:oleObj>
              </mc:Fallback>
            </mc:AlternateContent>
          </a:graphicData>
        </a:graphic>
      </p:graphicFrame>
      <p:sp>
        <p:nvSpPr>
          <p:cNvPr id="29" name="Text Box 21">
            <a:extLst>
              <a:ext uri="{FF2B5EF4-FFF2-40B4-BE49-F238E27FC236}">
                <a16:creationId xmlns:a16="http://schemas.microsoft.com/office/drawing/2014/main" id="{757259D7-8C93-40A6-8F64-09C32C8621CD}"/>
              </a:ext>
            </a:extLst>
          </p:cNvPr>
          <p:cNvSpPr txBox="1">
            <a:spLocks noChangeArrowheads="1"/>
          </p:cNvSpPr>
          <p:nvPr/>
        </p:nvSpPr>
        <p:spPr bwMode="auto">
          <a:xfrm>
            <a:off x="5115766" y="762000"/>
            <a:ext cx="724179" cy="30777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400" dirty="0">
                <a:latin typeface="Arial" panose="020B0604020202020204" pitchFamily="34" charset="0"/>
              </a:rPr>
              <a:t>无旋流</a:t>
            </a:r>
          </a:p>
        </p:txBody>
      </p:sp>
      <p:sp>
        <p:nvSpPr>
          <p:cNvPr id="31" name="Text Box 21">
            <a:extLst>
              <a:ext uri="{FF2B5EF4-FFF2-40B4-BE49-F238E27FC236}">
                <a16:creationId xmlns:a16="http://schemas.microsoft.com/office/drawing/2014/main" id="{AFC4E138-1EC6-4871-8E06-31FE5C9B17A6}"/>
              </a:ext>
            </a:extLst>
          </p:cNvPr>
          <p:cNvSpPr txBox="1">
            <a:spLocks noChangeArrowheads="1"/>
          </p:cNvSpPr>
          <p:nvPr/>
        </p:nvSpPr>
        <p:spPr bwMode="auto">
          <a:xfrm>
            <a:off x="5115766" y="1235173"/>
            <a:ext cx="724179" cy="30777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400" dirty="0">
                <a:latin typeface="Arial" panose="020B0604020202020204" pitchFamily="34" charset="0"/>
              </a:rPr>
              <a:t>有旋流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5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510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4510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5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51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5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451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511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451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18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5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04" grpId="0" animBg="1"/>
      <p:bldP spid="345105" grpId="0"/>
      <p:bldP spid="345109" grpId="0" animBg="1"/>
      <p:bldP spid="6" grpId="0" animBg="1"/>
      <p:bldP spid="9" grpId="0" animBg="1"/>
      <p:bldP spid="30"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
            <a:extLst>
              <a:ext uri="{FF2B5EF4-FFF2-40B4-BE49-F238E27FC236}">
                <a16:creationId xmlns:a16="http://schemas.microsoft.com/office/drawing/2014/main" id="{3ECD44DF-21EF-41F9-ADDE-69A3B845562F}"/>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CB6F0AC7-434E-4400-B9A0-D0569B5C0A25}" type="slidenum">
              <a:rPr lang="en-US" altLang="zh-CN" sz="2800">
                <a:solidFill>
                  <a:schemeClr val="tx1"/>
                </a:solidFill>
                <a:latin typeface="Calibri" panose="020F0502020204030204" pitchFamily="34" charset="0"/>
              </a:rPr>
              <a:pPr/>
              <a:t>26</a:t>
            </a:fld>
            <a:endParaRPr lang="en-US" altLang="zh-CN" sz="2800">
              <a:solidFill>
                <a:schemeClr val="tx1"/>
              </a:solidFill>
              <a:latin typeface="Calibri" panose="020F0502020204030204" pitchFamily="34" charset="0"/>
            </a:endParaRPr>
          </a:p>
        </p:txBody>
      </p:sp>
      <p:sp>
        <p:nvSpPr>
          <p:cNvPr id="32771" name="Text Box 4">
            <a:extLst>
              <a:ext uri="{FF2B5EF4-FFF2-40B4-BE49-F238E27FC236}">
                <a16:creationId xmlns:a16="http://schemas.microsoft.com/office/drawing/2014/main" id="{531D26A1-A9B7-4F2C-BA12-9FB4D69012F4}"/>
              </a:ext>
            </a:extLst>
          </p:cNvPr>
          <p:cNvSpPr txBox="1">
            <a:spLocks noChangeArrowheads="1"/>
          </p:cNvSpPr>
          <p:nvPr/>
        </p:nvSpPr>
        <p:spPr bwMode="auto">
          <a:xfrm>
            <a:off x="2667000" y="792163"/>
            <a:ext cx="1217613" cy="4000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不可压流</a:t>
            </a:r>
          </a:p>
        </p:txBody>
      </p:sp>
      <p:sp>
        <p:nvSpPr>
          <p:cNvPr id="32772" name="Text Box 5">
            <a:extLst>
              <a:ext uri="{FF2B5EF4-FFF2-40B4-BE49-F238E27FC236}">
                <a16:creationId xmlns:a16="http://schemas.microsoft.com/office/drawing/2014/main" id="{0741AA7F-37E4-4995-9420-265B09C25CD3}"/>
              </a:ext>
            </a:extLst>
          </p:cNvPr>
          <p:cNvSpPr txBox="1">
            <a:spLocks noChangeArrowheads="1"/>
          </p:cNvSpPr>
          <p:nvPr/>
        </p:nvSpPr>
        <p:spPr bwMode="auto">
          <a:xfrm>
            <a:off x="6211888" y="762000"/>
            <a:ext cx="958850" cy="4000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可压流</a:t>
            </a:r>
          </a:p>
        </p:txBody>
      </p:sp>
      <p:graphicFrame>
        <p:nvGraphicFramePr>
          <p:cNvPr id="32773" name="Object 6">
            <a:extLst>
              <a:ext uri="{FF2B5EF4-FFF2-40B4-BE49-F238E27FC236}">
                <a16:creationId xmlns:a16="http://schemas.microsoft.com/office/drawing/2014/main" id="{3F0D9252-593A-479E-9185-2B0996DCDE3A}"/>
              </a:ext>
            </a:extLst>
          </p:cNvPr>
          <p:cNvGraphicFramePr>
            <a:graphicFrameLocks noChangeAspect="1"/>
          </p:cNvGraphicFramePr>
          <p:nvPr/>
        </p:nvGraphicFramePr>
        <p:xfrm>
          <a:off x="4114800" y="868363"/>
          <a:ext cx="533400" cy="330200"/>
        </p:xfrm>
        <a:graphic>
          <a:graphicData uri="http://schemas.openxmlformats.org/presentationml/2006/ole">
            <mc:AlternateContent xmlns:mc="http://schemas.openxmlformats.org/markup-compatibility/2006">
              <mc:Choice xmlns:v="urn:schemas-microsoft-com:vml" Requires="v">
                <p:oleObj spid="_x0000_s32997" name="Equation" r:id="rId3" imgW="266353" imgH="164885" progId="Equation.DSMT4">
                  <p:embed/>
                </p:oleObj>
              </mc:Choice>
              <mc:Fallback>
                <p:oleObj name="Equation" r:id="rId3" imgW="266353" imgH="164885"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868363"/>
                        <a:ext cx="533400" cy="330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4" name="Object 7">
            <a:extLst>
              <a:ext uri="{FF2B5EF4-FFF2-40B4-BE49-F238E27FC236}">
                <a16:creationId xmlns:a16="http://schemas.microsoft.com/office/drawing/2014/main" id="{09196E80-50E9-4790-96FE-ADE8CDBF64C7}"/>
              </a:ext>
            </a:extLst>
          </p:cNvPr>
          <p:cNvGraphicFramePr>
            <a:graphicFrameLocks noChangeAspect="1"/>
          </p:cNvGraphicFramePr>
          <p:nvPr/>
        </p:nvGraphicFramePr>
        <p:xfrm>
          <a:off x="7469188" y="838200"/>
          <a:ext cx="1217612" cy="323850"/>
        </p:xfrm>
        <a:graphic>
          <a:graphicData uri="http://schemas.openxmlformats.org/presentationml/2006/ole">
            <mc:AlternateContent xmlns:mc="http://schemas.openxmlformats.org/markup-compatibility/2006">
              <mc:Choice xmlns:v="urn:schemas-microsoft-com:vml" Requires="v">
                <p:oleObj spid="_x0000_s32998" name="Equation" r:id="rId5" imgW="583947" imgH="203112" progId="Equation.DSMT4">
                  <p:embed/>
                </p:oleObj>
              </mc:Choice>
              <mc:Fallback>
                <p:oleObj name="Equation" r:id="rId5" imgW="583947" imgH="203112"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188" y="838200"/>
                        <a:ext cx="1217612" cy="3238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Text Box 8">
            <a:extLst>
              <a:ext uri="{FF2B5EF4-FFF2-40B4-BE49-F238E27FC236}">
                <a16:creationId xmlns:a16="http://schemas.microsoft.com/office/drawing/2014/main" id="{6FA1CA6A-550A-429D-A2EC-F32F7303BEE0}"/>
              </a:ext>
            </a:extLst>
          </p:cNvPr>
          <p:cNvSpPr txBox="1">
            <a:spLocks noChangeArrowheads="1"/>
          </p:cNvSpPr>
          <p:nvPr/>
        </p:nvSpPr>
        <p:spPr bwMode="auto">
          <a:xfrm>
            <a:off x="685800" y="1428750"/>
            <a:ext cx="1217613" cy="400050"/>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连续方程</a:t>
            </a:r>
          </a:p>
        </p:txBody>
      </p:sp>
      <p:sp>
        <p:nvSpPr>
          <p:cNvPr id="32776" name="Rectangle 9">
            <a:extLst>
              <a:ext uri="{FF2B5EF4-FFF2-40B4-BE49-F238E27FC236}">
                <a16:creationId xmlns:a16="http://schemas.microsoft.com/office/drawing/2014/main" id="{80676C84-9458-4899-A070-C70D6AC571DE}"/>
              </a:ext>
            </a:extLst>
          </p:cNvPr>
          <p:cNvSpPr>
            <a:spLocks noChangeArrowheads="1"/>
          </p:cNvSpPr>
          <p:nvPr/>
        </p:nvSpPr>
        <p:spPr bwMode="auto">
          <a:xfrm>
            <a:off x="7467600" y="1428750"/>
            <a:ext cx="1217613" cy="400050"/>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能量方程</a:t>
            </a:r>
          </a:p>
        </p:txBody>
      </p:sp>
      <p:sp>
        <p:nvSpPr>
          <p:cNvPr id="32777" name="Rectangle 10">
            <a:extLst>
              <a:ext uri="{FF2B5EF4-FFF2-40B4-BE49-F238E27FC236}">
                <a16:creationId xmlns:a16="http://schemas.microsoft.com/office/drawing/2014/main" id="{3E738CF7-229D-47DA-9342-870297F013A7}"/>
              </a:ext>
            </a:extLst>
          </p:cNvPr>
          <p:cNvSpPr>
            <a:spLocks noChangeArrowheads="1"/>
          </p:cNvSpPr>
          <p:nvPr/>
        </p:nvSpPr>
        <p:spPr bwMode="auto">
          <a:xfrm>
            <a:off x="4953000" y="1428750"/>
            <a:ext cx="1217613" cy="400050"/>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状态方程</a:t>
            </a:r>
          </a:p>
        </p:txBody>
      </p:sp>
      <p:sp>
        <p:nvSpPr>
          <p:cNvPr id="32778" name="Rectangle 11">
            <a:extLst>
              <a:ext uri="{FF2B5EF4-FFF2-40B4-BE49-F238E27FC236}">
                <a16:creationId xmlns:a16="http://schemas.microsoft.com/office/drawing/2014/main" id="{16C66D0F-C87C-40E0-A9CE-3B114374C3B5}"/>
              </a:ext>
            </a:extLst>
          </p:cNvPr>
          <p:cNvSpPr>
            <a:spLocks noChangeArrowheads="1"/>
          </p:cNvSpPr>
          <p:nvPr/>
        </p:nvSpPr>
        <p:spPr bwMode="auto">
          <a:xfrm>
            <a:off x="2857500" y="1428750"/>
            <a:ext cx="1217613" cy="400050"/>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动量方程</a:t>
            </a:r>
          </a:p>
        </p:txBody>
      </p:sp>
      <p:sp>
        <p:nvSpPr>
          <p:cNvPr id="32779" name="Line 12">
            <a:extLst>
              <a:ext uri="{FF2B5EF4-FFF2-40B4-BE49-F238E27FC236}">
                <a16:creationId xmlns:a16="http://schemas.microsoft.com/office/drawing/2014/main" id="{3DC9459D-8F32-480F-81D3-E4B7CCA810A7}"/>
              </a:ext>
            </a:extLst>
          </p:cNvPr>
          <p:cNvSpPr>
            <a:spLocks noChangeShapeType="1"/>
          </p:cNvSpPr>
          <p:nvPr/>
        </p:nvSpPr>
        <p:spPr bwMode="auto">
          <a:xfrm>
            <a:off x="5105400" y="990600"/>
            <a:ext cx="914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780" name="Text Box 13">
            <a:extLst>
              <a:ext uri="{FF2B5EF4-FFF2-40B4-BE49-F238E27FC236}">
                <a16:creationId xmlns:a16="http://schemas.microsoft.com/office/drawing/2014/main" id="{D15B1B2F-C8AE-4FD9-A7A5-AB1E5E341522}"/>
              </a:ext>
            </a:extLst>
          </p:cNvPr>
          <p:cNvSpPr txBox="1">
            <a:spLocks noChangeArrowheads="1"/>
          </p:cNvSpPr>
          <p:nvPr/>
        </p:nvSpPr>
        <p:spPr bwMode="auto">
          <a:xfrm>
            <a:off x="2286000" y="1423988"/>
            <a:ext cx="38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Tx/>
              <a:buNone/>
            </a:pPr>
            <a:r>
              <a:rPr lang="en-US" altLang="zh-CN">
                <a:solidFill>
                  <a:srgbClr val="000000"/>
                </a:solidFill>
                <a:latin typeface="Arial" panose="020B0604020202020204" pitchFamily="34" charset="0"/>
              </a:rPr>
              <a:t>+</a:t>
            </a:r>
          </a:p>
        </p:txBody>
      </p:sp>
      <p:sp>
        <p:nvSpPr>
          <p:cNvPr id="32781" name="Text Box 14">
            <a:extLst>
              <a:ext uri="{FF2B5EF4-FFF2-40B4-BE49-F238E27FC236}">
                <a16:creationId xmlns:a16="http://schemas.microsoft.com/office/drawing/2014/main" id="{A28E8077-3069-4794-8259-DCAD7B184ABD}"/>
              </a:ext>
            </a:extLst>
          </p:cNvPr>
          <p:cNvSpPr txBox="1">
            <a:spLocks noChangeArrowheads="1"/>
          </p:cNvSpPr>
          <p:nvPr/>
        </p:nvSpPr>
        <p:spPr bwMode="auto">
          <a:xfrm>
            <a:off x="4343400" y="1423988"/>
            <a:ext cx="38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Tx/>
              <a:buNone/>
            </a:pPr>
            <a:r>
              <a:rPr lang="en-US" altLang="zh-CN">
                <a:solidFill>
                  <a:srgbClr val="000000"/>
                </a:solidFill>
                <a:latin typeface="Arial" panose="020B0604020202020204" pitchFamily="34" charset="0"/>
              </a:rPr>
              <a:t>+</a:t>
            </a:r>
          </a:p>
        </p:txBody>
      </p:sp>
      <p:sp>
        <p:nvSpPr>
          <p:cNvPr id="32782" name="Text Box 15">
            <a:extLst>
              <a:ext uri="{FF2B5EF4-FFF2-40B4-BE49-F238E27FC236}">
                <a16:creationId xmlns:a16="http://schemas.microsoft.com/office/drawing/2014/main" id="{665A3513-9780-44D1-826F-AE2140725777}"/>
              </a:ext>
            </a:extLst>
          </p:cNvPr>
          <p:cNvSpPr txBox="1">
            <a:spLocks noChangeArrowheads="1"/>
          </p:cNvSpPr>
          <p:nvPr/>
        </p:nvSpPr>
        <p:spPr bwMode="auto">
          <a:xfrm>
            <a:off x="6705600" y="1423988"/>
            <a:ext cx="38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Tx/>
              <a:buNone/>
            </a:pPr>
            <a:r>
              <a:rPr lang="en-US" altLang="zh-CN">
                <a:solidFill>
                  <a:srgbClr val="000000"/>
                </a:solidFill>
                <a:latin typeface="Arial" panose="020B0604020202020204" pitchFamily="34" charset="0"/>
              </a:rPr>
              <a:t>+</a:t>
            </a:r>
          </a:p>
        </p:txBody>
      </p:sp>
      <p:sp>
        <p:nvSpPr>
          <p:cNvPr id="32783" name="Rectangle 16">
            <a:extLst>
              <a:ext uri="{FF2B5EF4-FFF2-40B4-BE49-F238E27FC236}">
                <a16:creationId xmlns:a16="http://schemas.microsoft.com/office/drawing/2014/main" id="{5FC1239E-6F8D-41A0-986F-284EEE38E27D}"/>
              </a:ext>
            </a:extLst>
          </p:cNvPr>
          <p:cNvSpPr>
            <a:spLocks noChangeArrowheads="1"/>
          </p:cNvSpPr>
          <p:nvPr/>
        </p:nvSpPr>
        <p:spPr bwMode="auto">
          <a:xfrm>
            <a:off x="2286000" y="2667000"/>
            <a:ext cx="6172200" cy="430213"/>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a:latin typeface="Arial" panose="020B0604020202020204" pitchFamily="34" charset="0"/>
              </a:rPr>
              <a:t>在绝热条件下，流体微团动能</a:t>
            </a:r>
            <a:r>
              <a:rPr lang="en-US" altLang="zh-CN">
                <a:latin typeface="Arial" panose="020B0604020202020204" pitchFamily="34" charset="0"/>
              </a:rPr>
              <a:t>+</a:t>
            </a:r>
            <a:r>
              <a:rPr lang="zh-CN" altLang="en-US">
                <a:latin typeface="Arial" panose="020B0604020202020204" pitchFamily="34" charset="0"/>
              </a:rPr>
              <a:t>内能的变化</a:t>
            </a:r>
            <a:r>
              <a:rPr lang="en-US" altLang="zh-CN">
                <a:latin typeface="Arial" panose="020B0604020202020204" pitchFamily="34" charset="0"/>
              </a:rPr>
              <a:t>=</a:t>
            </a:r>
            <a:r>
              <a:rPr lang="zh-CN" altLang="en-US">
                <a:latin typeface="Arial" panose="020B0604020202020204" pitchFamily="34" charset="0"/>
              </a:rPr>
              <a:t>外力做功</a:t>
            </a:r>
          </a:p>
        </p:txBody>
      </p:sp>
      <p:sp>
        <p:nvSpPr>
          <p:cNvPr id="32784" name="Text Box 17">
            <a:extLst>
              <a:ext uri="{FF2B5EF4-FFF2-40B4-BE49-F238E27FC236}">
                <a16:creationId xmlns:a16="http://schemas.microsoft.com/office/drawing/2014/main" id="{FD2EC3AE-2000-4ABE-B98D-1475147E1DA4}"/>
              </a:ext>
            </a:extLst>
          </p:cNvPr>
          <p:cNvSpPr txBox="1">
            <a:spLocks noChangeArrowheads="1"/>
          </p:cNvSpPr>
          <p:nvPr/>
        </p:nvSpPr>
        <p:spPr bwMode="auto">
          <a:xfrm>
            <a:off x="130175" y="3429000"/>
            <a:ext cx="2765425" cy="40005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latin typeface="Arial" panose="020B0604020202020204" pitchFamily="34" charset="0"/>
              </a:rPr>
              <a:t>绝热不等熵流（黏性）</a:t>
            </a:r>
          </a:p>
        </p:txBody>
      </p:sp>
      <p:graphicFrame>
        <p:nvGraphicFramePr>
          <p:cNvPr id="32785" name="Object 18">
            <a:extLst>
              <a:ext uri="{FF2B5EF4-FFF2-40B4-BE49-F238E27FC236}">
                <a16:creationId xmlns:a16="http://schemas.microsoft.com/office/drawing/2014/main" id="{32DF7594-0377-4B0C-9BDA-9D545CE81E3C}"/>
              </a:ext>
            </a:extLst>
          </p:cNvPr>
          <p:cNvGraphicFramePr>
            <a:graphicFrameLocks noChangeAspect="1"/>
          </p:cNvGraphicFramePr>
          <p:nvPr/>
        </p:nvGraphicFramePr>
        <p:xfrm>
          <a:off x="2819400" y="1981200"/>
          <a:ext cx="1395413" cy="660400"/>
        </p:xfrm>
        <a:graphic>
          <a:graphicData uri="http://schemas.openxmlformats.org/presentationml/2006/ole">
            <mc:AlternateContent xmlns:mc="http://schemas.openxmlformats.org/markup-compatibility/2006">
              <mc:Choice xmlns:v="urn:schemas-microsoft-com:vml" Requires="v">
                <p:oleObj spid="_x0000_s32999" name="Equation" r:id="rId7" imgW="800100" imgH="419100" progId="Equation.DSMT4">
                  <p:embed/>
                </p:oleObj>
              </mc:Choice>
              <mc:Fallback>
                <p:oleObj name="Equation" r:id="rId7" imgW="800100" imgH="4191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1981200"/>
                        <a:ext cx="1395413" cy="6604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6" name="Object 19">
            <a:extLst>
              <a:ext uri="{FF2B5EF4-FFF2-40B4-BE49-F238E27FC236}">
                <a16:creationId xmlns:a16="http://schemas.microsoft.com/office/drawing/2014/main" id="{5DC2F680-81D8-41FB-BFB0-C8050AB1BA58}"/>
              </a:ext>
            </a:extLst>
          </p:cNvPr>
          <p:cNvGraphicFramePr>
            <a:graphicFrameLocks noChangeAspect="1"/>
          </p:cNvGraphicFramePr>
          <p:nvPr/>
        </p:nvGraphicFramePr>
        <p:xfrm>
          <a:off x="685800" y="1914525"/>
          <a:ext cx="1601788" cy="904875"/>
        </p:xfrm>
        <a:graphic>
          <a:graphicData uri="http://schemas.openxmlformats.org/presentationml/2006/ole">
            <mc:AlternateContent xmlns:mc="http://schemas.openxmlformats.org/markup-compatibility/2006">
              <mc:Choice xmlns:v="urn:schemas-microsoft-com:vml" Requires="v">
                <p:oleObj spid="_x0000_s33000" name="Equation" r:id="rId9" imgW="1117115" imgH="634725" progId="Equation.DSMT4">
                  <p:embed/>
                </p:oleObj>
              </mc:Choice>
              <mc:Fallback>
                <p:oleObj name="Equation" r:id="rId9" imgW="1117115" imgH="634725"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1914525"/>
                        <a:ext cx="1601788" cy="9048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7" name="Object 20">
            <a:extLst>
              <a:ext uri="{FF2B5EF4-FFF2-40B4-BE49-F238E27FC236}">
                <a16:creationId xmlns:a16="http://schemas.microsoft.com/office/drawing/2014/main" id="{97FD7AA2-0310-4F87-8E0F-4EC13DEFC815}"/>
              </a:ext>
            </a:extLst>
          </p:cNvPr>
          <p:cNvGraphicFramePr>
            <a:graphicFrameLocks noChangeAspect="1"/>
          </p:cNvGraphicFramePr>
          <p:nvPr/>
        </p:nvGraphicFramePr>
        <p:xfrm>
          <a:off x="5029200" y="2133600"/>
          <a:ext cx="1219200" cy="381000"/>
        </p:xfrm>
        <a:graphic>
          <a:graphicData uri="http://schemas.openxmlformats.org/presentationml/2006/ole">
            <mc:AlternateContent xmlns:mc="http://schemas.openxmlformats.org/markup-compatibility/2006">
              <mc:Choice xmlns:v="urn:schemas-microsoft-com:vml" Requires="v">
                <p:oleObj spid="_x0000_s33001" name="Equation" r:id="rId11" imgW="596641" imgH="203112" progId="Equation.DSMT4">
                  <p:embed/>
                </p:oleObj>
              </mc:Choice>
              <mc:Fallback>
                <p:oleObj name="Equation" r:id="rId11" imgW="596641" imgH="203112"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0" y="2133600"/>
                        <a:ext cx="1219200" cy="381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8" name="Object 21">
            <a:extLst>
              <a:ext uri="{FF2B5EF4-FFF2-40B4-BE49-F238E27FC236}">
                <a16:creationId xmlns:a16="http://schemas.microsoft.com/office/drawing/2014/main" id="{53E7E61F-968A-4D67-8DE4-7869EBEBA37C}"/>
              </a:ext>
            </a:extLst>
          </p:cNvPr>
          <p:cNvGraphicFramePr>
            <a:graphicFrameLocks noChangeAspect="1"/>
          </p:cNvGraphicFramePr>
          <p:nvPr>
            <p:extLst>
              <p:ext uri="{D42A27DB-BD31-4B8C-83A1-F6EECF244321}">
                <p14:modId xmlns:p14="http://schemas.microsoft.com/office/powerpoint/2010/main" val="3986762840"/>
              </p:ext>
            </p:extLst>
          </p:nvPr>
        </p:nvGraphicFramePr>
        <p:xfrm>
          <a:off x="7454900" y="2000250"/>
          <a:ext cx="1230313" cy="534987"/>
        </p:xfrm>
        <a:graphic>
          <a:graphicData uri="http://schemas.openxmlformats.org/presentationml/2006/ole">
            <mc:AlternateContent xmlns:mc="http://schemas.openxmlformats.org/markup-compatibility/2006">
              <mc:Choice xmlns:v="urn:schemas-microsoft-com:vml" Requires="v">
                <p:oleObj spid="_x0000_s33002" name="Equation" r:id="rId13" imgW="901309" imgH="393529" progId="Equation.DSMT4">
                  <p:embed/>
                </p:oleObj>
              </mc:Choice>
              <mc:Fallback>
                <p:oleObj name="Equation" r:id="rId13" imgW="901309" imgH="393529" progId="Equation.DSMT4">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54900" y="2000250"/>
                        <a:ext cx="1230313" cy="5349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9" name="Rectangle 22">
            <a:extLst>
              <a:ext uri="{FF2B5EF4-FFF2-40B4-BE49-F238E27FC236}">
                <a16:creationId xmlns:a16="http://schemas.microsoft.com/office/drawing/2014/main" id="{8CB0C96C-DA5E-4DF1-82CE-B730B7BB9261}"/>
              </a:ext>
            </a:extLst>
          </p:cNvPr>
          <p:cNvSpPr>
            <a:spLocks noChangeArrowheads="1"/>
          </p:cNvSpPr>
          <p:nvPr/>
        </p:nvSpPr>
        <p:spPr bwMode="auto">
          <a:xfrm>
            <a:off x="0" y="4168775"/>
            <a:ext cx="5029200"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dirty="0">
                <a:solidFill>
                  <a:srgbClr val="000000"/>
                </a:solidFill>
                <a:latin typeface="Arial" panose="020B0604020202020204" pitchFamily="34" charset="0"/>
              </a:rPr>
              <a:t>气体在流动过程中克服摩擦所消耗的机械功变为热，热加给气体本身。摩擦作用不改变动能和焓的总和，只是其中一部分动能转变为焓而已。</a:t>
            </a:r>
          </a:p>
        </p:txBody>
      </p:sp>
      <p:cxnSp>
        <p:nvCxnSpPr>
          <p:cNvPr id="32790" name="AutoShape 24">
            <a:extLst>
              <a:ext uri="{FF2B5EF4-FFF2-40B4-BE49-F238E27FC236}">
                <a16:creationId xmlns:a16="http://schemas.microsoft.com/office/drawing/2014/main" id="{42C49DD2-4BB8-4837-A4C0-3DF000A19B2A}"/>
              </a:ext>
            </a:extLst>
          </p:cNvPr>
          <p:cNvCxnSpPr>
            <a:cxnSpLocks noChangeShapeType="1"/>
          </p:cNvCxnSpPr>
          <p:nvPr/>
        </p:nvCxnSpPr>
        <p:spPr bwMode="auto">
          <a:xfrm flipV="1">
            <a:off x="8470900" y="2312988"/>
            <a:ext cx="239713" cy="2716212"/>
          </a:xfrm>
          <a:prstGeom prst="bentConnector3">
            <a:avLst>
              <a:gd name="adj1" fmla="val 189403"/>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32791" name="Object 25">
            <a:extLst>
              <a:ext uri="{FF2B5EF4-FFF2-40B4-BE49-F238E27FC236}">
                <a16:creationId xmlns:a16="http://schemas.microsoft.com/office/drawing/2014/main" id="{56F00640-10C3-46FF-97E2-95A5072E1CF2}"/>
              </a:ext>
            </a:extLst>
          </p:cNvPr>
          <p:cNvGraphicFramePr>
            <a:graphicFrameLocks noChangeAspect="1"/>
          </p:cNvGraphicFramePr>
          <p:nvPr/>
        </p:nvGraphicFramePr>
        <p:xfrm>
          <a:off x="5334000" y="3124200"/>
          <a:ext cx="2895600" cy="3106738"/>
        </p:xfrm>
        <a:graphic>
          <a:graphicData uri="http://schemas.openxmlformats.org/presentationml/2006/ole">
            <mc:AlternateContent xmlns:mc="http://schemas.openxmlformats.org/markup-compatibility/2006">
              <mc:Choice xmlns:v="urn:schemas-microsoft-com:vml" Requires="v">
                <p:oleObj spid="_x0000_s33003" name="Equation" r:id="rId15" imgW="2286000" imgH="2209800" progId="Equation.DSMT4">
                  <p:embed/>
                </p:oleObj>
              </mc:Choice>
              <mc:Fallback>
                <p:oleObj name="Equation" r:id="rId15" imgW="2286000" imgH="2209800" progId="Equation.DSMT4">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34000" y="3124200"/>
                        <a:ext cx="2895600" cy="31067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 Box 3">
            <a:extLst>
              <a:ext uri="{FF2B5EF4-FFF2-40B4-BE49-F238E27FC236}">
                <a16:creationId xmlns:a16="http://schemas.microsoft.com/office/drawing/2014/main" id="{FF078D68-E251-4A02-91BF-623B54BBE104}"/>
              </a:ext>
            </a:extLst>
          </p:cNvPr>
          <p:cNvSpPr txBox="1">
            <a:spLocks noChangeArrowheads="1"/>
          </p:cNvSpPr>
          <p:nvPr/>
        </p:nvSpPr>
        <p:spPr bwMode="auto">
          <a:xfrm>
            <a:off x="0" y="762000"/>
            <a:ext cx="22860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能量方程</a:t>
            </a:r>
          </a:p>
        </p:txBody>
      </p:sp>
      <p:sp>
        <p:nvSpPr>
          <p:cNvPr id="28" name="Rectangle 3">
            <a:extLst>
              <a:ext uri="{FF2B5EF4-FFF2-40B4-BE49-F238E27FC236}">
                <a16:creationId xmlns:a16="http://schemas.microsoft.com/office/drawing/2014/main" id="{18C45116-B1AF-4B21-8D4F-8A3A5E332BE2}"/>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§4-3</a:t>
            </a:r>
            <a:r>
              <a:rPr lang="zh-CN" altLang="en-US" sz="2000" b="0" dirty="0">
                <a:solidFill>
                  <a:schemeClr val="accent1">
                    <a:lumMod val="40000"/>
                    <a:lumOff val="60000"/>
                  </a:schemeClr>
                </a:solidFill>
                <a:latin typeface="华文新魏" pitchFamily="2" charset="-122"/>
                <a:ea typeface="华文新魏" pitchFamily="2" charset="-122"/>
              </a:rPr>
              <a:t>高速一维定常流</a:t>
            </a:r>
          </a:p>
        </p:txBody>
      </p:sp>
      <p:sp>
        <p:nvSpPr>
          <p:cNvPr id="29" name="Text Box 21">
            <a:extLst>
              <a:ext uri="{FF2B5EF4-FFF2-40B4-BE49-F238E27FC236}">
                <a16:creationId xmlns:a16="http://schemas.microsoft.com/office/drawing/2014/main" id="{D3206D5F-CD29-491E-8CD9-DBACC9C35BC6}"/>
              </a:ext>
            </a:extLst>
          </p:cNvPr>
          <p:cNvSpPr txBox="1">
            <a:spLocks noChangeArrowheads="1"/>
          </p:cNvSpPr>
          <p:nvPr/>
        </p:nvSpPr>
        <p:spPr bwMode="auto">
          <a:xfrm>
            <a:off x="8340367" y="3886200"/>
            <a:ext cx="422633" cy="1938992"/>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latin typeface="Arial" panose="020B0604020202020204" pitchFamily="34" charset="0"/>
              </a:rPr>
              <a:t>绝热非等熵流</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2">
            <a:extLst>
              <a:ext uri="{FF2B5EF4-FFF2-40B4-BE49-F238E27FC236}">
                <a16:creationId xmlns:a16="http://schemas.microsoft.com/office/drawing/2014/main" id="{C0062627-472D-4ABB-9931-853194AFD5F8}"/>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F66C2634-5BA1-4030-AEAD-628BC3FF2CB3}" type="slidenum">
              <a:rPr lang="en-US" altLang="zh-CN" sz="2800">
                <a:solidFill>
                  <a:schemeClr val="tx1"/>
                </a:solidFill>
                <a:latin typeface="Calibri" panose="020F0502020204030204" pitchFamily="34" charset="0"/>
              </a:rPr>
              <a:pPr/>
              <a:t>27</a:t>
            </a:fld>
            <a:endParaRPr lang="en-US" altLang="zh-CN" sz="2800">
              <a:solidFill>
                <a:schemeClr val="tx1"/>
              </a:solidFill>
              <a:latin typeface="Calibri" panose="020F0502020204030204" pitchFamily="34" charset="0"/>
            </a:endParaRPr>
          </a:p>
        </p:txBody>
      </p:sp>
      <p:sp>
        <p:nvSpPr>
          <p:cNvPr id="19462" name="Text Box 3">
            <a:extLst>
              <a:ext uri="{FF2B5EF4-FFF2-40B4-BE49-F238E27FC236}">
                <a16:creationId xmlns:a16="http://schemas.microsoft.com/office/drawing/2014/main" id="{30FB7667-5B7F-4CB1-9144-D8B249D63B4C}"/>
              </a:ext>
            </a:extLst>
          </p:cNvPr>
          <p:cNvSpPr txBox="1">
            <a:spLocks noChangeArrowheads="1"/>
          </p:cNvSpPr>
          <p:nvPr/>
        </p:nvSpPr>
        <p:spPr bwMode="auto">
          <a:xfrm>
            <a:off x="0" y="771525"/>
            <a:ext cx="2743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基本关系式</a:t>
            </a:r>
          </a:p>
        </p:txBody>
      </p:sp>
      <p:sp>
        <p:nvSpPr>
          <p:cNvPr id="287765" name="Text Box 21">
            <a:extLst>
              <a:ext uri="{FF2B5EF4-FFF2-40B4-BE49-F238E27FC236}">
                <a16:creationId xmlns:a16="http://schemas.microsoft.com/office/drawing/2014/main" id="{03BA49FF-9D13-4309-A7C6-996F112C7D40}"/>
              </a:ext>
            </a:extLst>
          </p:cNvPr>
          <p:cNvSpPr txBox="1">
            <a:spLocks noChangeArrowheads="1"/>
          </p:cNvSpPr>
          <p:nvPr/>
        </p:nvSpPr>
        <p:spPr bwMode="auto">
          <a:xfrm>
            <a:off x="0" y="1325563"/>
            <a:ext cx="2713038" cy="42703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驻点参考量的关系式</a:t>
            </a:r>
          </a:p>
        </p:txBody>
      </p:sp>
      <p:sp>
        <p:nvSpPr>
          <p:cNvPr id="33797" name="Text Box 34">
            <a:extLst>
              <a:ext uri="{FF2B5EF4-FFF2-40B4-BE49-F238E27FC236}">
                <a16:creationId xmlns:a16="http://schemas.microsoft.com/office/drawing/2014/main" id="{440E1355-68E4-4D25-B028-5658EAB48F54}"/>
              </a:ext>
            </a:extLst>
          </p:cNvPr>
          <p:cNvSpPr txBox="1">
            <a:spLocks noChangeArrowheads="1"/>
          </p:cNvSpPr>
          <p:nvPr/>
        </p:nvSpPr>
        <p:spPr bwMode="auto">
          <a:xfrm>
            <a:off x="4638675" y="762000"/>
            <a:ext cx="771525"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驻点</a:t>
            </a:r>
          </a:p>
        </p:txBody>
      </p:sp>
      <p:sp>
        <p:nvSpPr>
          <p:cNvPr id="33798" name="Rectangle 35">
            <a:extLst>
              <a:ext uri="{FF2B5EF4-FFF2-40B4-BE49-F238E27FC236}">
                <a16:creationId xmlns:a16="http://schemas.microsoft.com/office/drawing/2014/main" id="{9CC1FD76-0001-4A0A-AA4F-FB86E5439AE3}"/>
              </a:ext>
            </a:extLst>
          </p:cNvPr>
          <p:cNvSpPr>
            <a:spLocks noChangeArrowheads="1"/>
          </p:cNvSpPr>
          <p:nvPr/>
        </p:nvSpPr>
        <p:spPr bwMode="auto">
          <a:xfrm>
            <a:off x="6210300" y="762000"/>
            <a:ext cx="1052513"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临界点</a:t>
            </a:r>
          </a:p>
        </p:txBody>
      </p:sp>
      <p:graphicFrame>
        <p:nvGraphicFramePr>
          <p:cNvPr id="287780" name="Object 36">
            <a:extLst>
              <a:ext uri="{FF2B5EF4-FFF2-40B4-BE49-F238E27FC236}">
                <a16:creationId xmlns:a16="http://schemas.microsoft.com/office/drawing/2014/main" id="{FB867FEC-B9C6-4BA2-B535-7339A3A9505A}"/>
              </a:ext>
            </a:extLst>
          </p:cNvPr>
          <p:cNvGraphicFramePr>
            <a:graphicFrameLocks noChangeAspect="1"/>
          </p:cNvGraphicFramePr>
          <p:nvPr/>
        </p:nvGraphicFramePr>
        <p:xfrm>
          <a:off x="1447800" y="2286000"/>
          <a:ext cx="1371600" cy="793750"/>
        </p:xfrm>
        <a:graphic>
          <a:graphicData uri="http://schemas.openxmlformats.org/presentationml/2006/ole">
            <mc:AlternateContent xmlns:mc="http://schemas.openxmlformats.org/markup-compatibility/2006">
              <mc:Choice xmlns:v="urn:schemas-microsoft-com:vml" Requires="v">
                <p:oleObj spid="_x0000_s33899" name="Equation" r:id="rId3" imgW="723586" imgH="418918" progId="Equation.DSMT4">
                  <p:embed/>
                </p:oleObj>
              </mc:Choice>
              <mc:Fallback>
                <p:oleObj name="Equation" r:id="rId3" imgW="723586" imgH="418918" progId="Equation.DSMT4">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286000"/>
                        <a:ext cx="1371600" cy="7937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782" name="Object 38">
            <a:extLst>
              <a:ext uri="{FF2B5EF4-FFF2-40B4-BE49-F238E27FC236}">
                <a16:creationId xmlns:a16="http://schemas.microsoft.com/office/drawing/2014/main" id="{DA28066D-74BE-49A7-9D83-824F3B76BB65}"/>
              </a:ext>
            </a:extLst>
          </p:cNvPr>
          <p:cNvGraphicFramePr>
            <a:graphicFrameLocks noChangeAspect="1"/>
          </p:cNvGraphicFramePr>
          <p:nvPr/>
        </p:nvGraphicFramePr>
        <p:xfrm>
          <a:off x="4114800" y="2286000"/>
          <a:ext cx="1600200" cy="760413"/>
        </p:xfrm>
        <a:graphic>
          <a:graphicData uri="http://schemas.openxmlformats.org/presentationml/2006/ole">
            <mc:AlternateContent xmlns:mc="http://schemas.openxmlformats.org/markup-compatibility/2006">
              <mc:Choice xmlns:v="urn:schemas-microsoft-com:vml" Requires="v">
                <p:oleObj spid="_x0000_s33900" name="公式" r:id="rId5" imgW="825500" imgH="469900" progId="Equation.3">
                  <p:embed/>
                </p:oleObj>
              </mc:Choice>
              <mc:Fallback>
                <p:oleObj name="公式" r:id="rId5" imgW="825500" imgH="469900" progId="Equation.3">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286000"/>
                        <a:ext cx="1600200" cy="7604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785" name="Text Box 41">
            <a:extLst>
              <a:ext uri="{FF2B5EF4-FFF2-40B4-BE49-F238E27FC236}">
                <a16:creationId xmlns:a16="http://schemas.microsoft.com/office/drawing/2014/main" id="{89BF2D3B-3E34-4FE1-991C-950EC656139F}"/>
              </a:ext>
            </a:extLst>
          </p:cNvPr>
          <p:cNvSpPr txBox="1">
            <a:spLocks noChangeArrowheads="1"/>
          </p:cNvSpPr>
          <p:nvPr/>
        </p:nvSpPr>
        <p:spPr bwMode="auto">
          <a:xfrm>
            <a:off x="0" y="1797050"/>
            <a:ext cx="9144000" cy="41275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5000"/>
              </a:lnSpc>
              <a:spcBef>
                <a:spcPct val="0"/>
              </a:spcBef>
              <a:buClrTx/>
              <a:buSzTx/>
              <a:buFontTx/>
              <a:buNone/>
            </a:pPr>
            <a:r>
              <a:rPr lang="zh-CN" altLang="en-US">
                <a:latin typeface="Arial" panose="020B0604020202020204" pitchFamily="34" charset="0"/>
              </a:rPr>
              <a:t>在驻点处流速和动能为零，由能量方程焓达到最大值，为</a:t>
            </a:r>
            <a:r>
              <a:rPr lang="zh-CN" altLang="en-US">
                <a:solidFill>
                  <a:srgbClr val="CC3300"/>
                </a:solidFill>
                <a:latin typeface="Arial" panose="020B0604020202020204" pitchFamily="34" charset="0"/>
              </a:rPr>
              <a:t>总焓</a:t>
            </a:r>
            <a:r>
              <a:rPr lang="zh-CN" altLang="en-US">
                <a:latin typeface="Arial" panose="020B0604020202020204" pitchFamily="34" charset="0"/>
              </a:rPr>
              <a:t>或</a:t>
            </a:r>
            <a:r>
              <a:rPr lang="zh-CN" altLang="en-US">
                <a:solidFill>
                  <a:srgbClr val="CC3300"/>
                </a:solidFill>
                <a:latin typeface="Arial" panose="020B0604020202020204" pitchFamily="34" charset="0"/>
              </a:rPr>
              <a:t>驻点焓</a:t>
            </a:r>
            <a:endParaRPr lang="zh-CN" altLang="en-US">
              <a:latin typeface="Arial" panose="020B0604020202020204" pitchFamily="34" charset="0"/>
            </a:endParaRPr>
          </a:p>
        </p:txBody>
      </p:sp>
      <p:sp>
        <p:nvSpPr>
          <p:cNvPr id="287787" name="Text Box 43">
            <a:extLst>
              <a:ext uri="{FF2B5EF4-FFF2-40B4-BE49-F238E27FC236}">
                <a16:creationId xmlns:a16="http://schemas.microsoft.com/office/drawing/2014/main" id="{1E5D315D-431B-47FE-8499-18C86E5CBB5B}"/>
              </a:ext>
            </a:extLst>
          </p:cNvPr>
          <p:cNvSpPr txBox="1">
            <a:spLocks noChangeArrowheads="1"/>
          </p:cNvSpPr>
          <p:nvPr/>
        </p:nvSpPr>
        <p:spPr bwMode="auto">
          <a:xfrm>
            <a:off x="76200" y="3200400"/>
            <a:ext cx="7162800" cy="36988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1800" i="1">
                <a:latin typeface="Times New Roman" panose="02020603050405020304" pitchFamily="18" charset="0"/>
                <a:cs typeface="Times New Roman" panose="02020603050405020304" pitchFamily="18" charset="0"/>
              </a:rPr>
              <a:t>T</a:t>
            </a:r>
            <a:r>
              <a:rPr lang="en-US" altLang="zh-CN" sz="1800" baseline="-25000">
                <a:latin typeface="Arial" panose="020B0604020202020204" pitchFamily="34" charset="0"/>
              </a:rPr>
              <a:t>0</a:t>
            </a:r>
            <a:r>
              <a:rPr lang="zh-CN" altLang="en-US" sz="1800">
                <a:latin typeface="Arial" panose="020B0604020202020204" pitchFamily="34" charset="0"/>
              </a:rPr>
              <a:t>是驻点处的温度，称为</a:t>
            </a:r>
            <a:r>
              <a:rPr lang="zh-CN" altLang="en-US" sz="1800">
                <a:solidFill>
                  <a:srgbClr val="CC3300"/>
                </a:solidFill>
                <a:latin typeface="Arial" panose="020B0604020202020204" pitchFamily="34" charset="0"/>
              </a:rPr>
              <a:t>总温</a:t>
            </a:r>
            <a:r>
              <a:rPr lang="zh-CN" altLang="en-US" sz="1800">
                <a:latin typeface="Arial" panose="020B0604020202020204" pitchFamily="34" charset="0"/>
              </a:rPr>
              <a:t> </a:t>
            </a:r>
            <a:r>
              <a:rPr lang="en-US" altLang="zh-CN" sz="1800">
                <a:latin typeface="Arial" panose="020B0604020202020204" pitchFamily="34" charset="0"/>
              </a:rPr>
              <a:t>(</a:t>
            </a:r>
            <a:r>
              <a:rPr lang="zh-CN" altLang="en-US" sz="1800">
                <a:latin typeface="Arial" panose="020B0604020202020204" pitchFamily="34" charset="0"/>
              </a:rPr>
              <a:t>或用相应的声速 </a:t>
            </a:r>
            <a:r>
              <a:rPr lang="en-US" altLang="zh-CN" sz="1800" i="1">
                <a:latin typeface="Times New Roman" panose="02020603050405020304" pitchFamily="18" charset="0"/>
                <a:cs typeface="Times New Roman" panose="02020603050405020304" pitchFamily="18" charset="0"/>
              </a:rPr>
              <a:t>a</a:t>
            </a:r>
            <a:r>
              <a:rPr lang="en-US" altLang="zh-CN" sz="1800" baseline="-25000">
                <a:latin typeface="Arial" panose="020B0604020202020204" pitchFamily="34" charset="0"/>
              </a:rPr>
              <a:t>0</a:t>
            </a:r>
            <a:r>
              <a:rPr lang="zh-CN" altLang="en-US" sz="1800">
                <a:latin typeface="Arial" panose="020B0604020202020204" pitchFamily="34" charset="0"/>
              </a:rPr>
              <a:t>表示</a:t>
            </a:r>
            <a:r>
              <a:rPr lang="en-US" altLang="zh-CN" sz="1800">
                <a:latin typeface="Arial" panose="020B0604020202020204" pitchFamily="34" charset="0"/>
              </a:rPr>
              <a:t>)</a:t>
            </a:r>
          </a:p>
        </p:txBody>
      </p:sp>
      <p:sp>
        <p:nvSpPr>
          <p:cNvPr id="287788" name="Text Box 44">
            <a:extLst>
              <a:ext uri="{FF2B5EF4-FFF2-40B4-BE49-F238E27FC236}">
                <a16:creationId xmlns:a16="http://schemas.microsoft.com/office/drawing/2014/main" id="{29CC63AE-531B-4F20-A567-03CDD7A80F65}"/>
              </a:ext>
            </a:extLst>
          </p:cNvPr>
          <p:cNvSpPr txBox="1">
            <a:spLocks noChangeArrowheads="1"/>
          </p:cNvSpPr>
          <p:nvPr/>
        </p:nvSpPr>
        <p:spPr bwMode="auto">
          <a:xfrm>
            <a:off x="76200" y="3733800"/>
            <a:ext cx="6400800" cy="36988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1800" i="1">
                <a:latin typeface="Times New Roman" panose="02020603050405020304" pitchFamily="18" charset="0"/>
                <a:cs typeface="Times New Roman" panose="02020603050405020304" pitchFamily="18" charset="0"/>
              </a:rPr>
              <a:t>a</a:t>
            </a:r>
            <a:r>
              <a:rPr lang="en-US" altLang="zh-CN" sz="1800" baseline="-25000">
                <a:latin typeface="Arial" panose="020B0604020202020204" pitchFamily="34" charset="0"/>
              </a:rPr>
              <a:t>0</a:t>
            </a:r>
            <a:r>
              <a:rPr lang="zh-CN" altLang="en-US" sz="1800">
                <a:latin typeface="Arial" panose="020B0604020202020204" pitchFamily="34" charset="0"/>
              </a:rPr>
              <a:t>、</a:t>
            </a:r>
            <a:r>
              <a:rPr lang="en-US" altLang="zh-CN" sz="1800" i="1">
                <a:latin typeface="Times New Roman" panose="02020603050405020304" pitchFamily="18" charset="0"/>
                <a:cs typeface="Times New Roman" panose="02020603050405020304" pitchFamily="18" charset="0"/>
              </a:rPr>
              <a:t>h</a:t>
            </a:r>
            <a:r>
              <a:rPr lang="en-US" altLang="zh-CN" sz="1800" baseline="-25000">
                <a:latin typeface="Arial" panose="020B0604020202020204" pitchFamily="34" charset="0"/>
              </a:rPr>
              <a:t>0</a:t>
            </a:r>
            <a:r>
              <a:rPr lang="zh-CN" altLang="en-US" sz="1800">
                <a:latin typeface="Arial" panose="020B0604020202020204" pitchFamily="34" charset="0"/>
              </a:rPr>
              <a:t>、 </a:t>
            </a:r>
            <a:r>
              <a:rPr lang="en-US" altLang="zh-CN" sz="1800" i="1">
                <a:latin typeface="Times New Roman" panose="02020603050405020304" pitchFamily="18" charset="0"/>
                <a:cs typeface="Times New Roman" panose="02020603050405020304" pitchFamily="18" charset="0"/>
              </a:rPr>
              <a:t>T</a:t>
            </a:r>
            <a:r>
              <a:rPr lang="en-US" altLang="zh-CN" sz="1800" baseline="-25000">
                <a:latin typeface="Arial" panose="020B0604020202020204" pitchFamily="34" charset="0"/>
              </a:rPr>
              <a:t>0</a:t>
            </a:r>
            <a:r>
              <a:rPr lang="en-US" altLang="zh-CN" sz="1800">
                <a:latin typeface="Arial" panose="020B0604020202020204" pitchFamily="34" charset="0"/>
              </a:rPr>
              <a:t> </a:t>
            </a:r>
            <a:r>
              <a:rPr lang="zh-CN" altLang="en-US" sz="1800">
                <a:latin typeface="Arial" panose="020B0604020202020204" pitchFamily="34" charset="0"/>
              </a:rPr>
              <a:t>是代表一维绝热流的总能量的常值</a:t>
            </a:r>
          </a:p>
        </p:txBody>
      </p:sp>
      <p:graphicFrame>
        <p:nvGraphicFramePr>
          <p:cNvPr id="287789" name="Object 45">
            <a:extLst>
              <a:ext uri="{FF2B5EF4-FFF2-40B4-BE49-F238E27FC236}">
                <a16:creationId xmlns:a16="http://schemas.microsoft.com/office/drawing/2014/main" id="{EB2543D1-A21C-4CF3-8695-01CECBC4C8C4}"/>
              </a:ext>
            </a:extLst>
          </p:cNvPr>
          <p:cNvGraphicFramePr>
            <a:graphicFrameLocks noChangeAspect="1"/>
          </p:cNvGraphicFramePr>
          <p:nvPr/>
        </p:nvGraphicFramePr>
        <p:xfrm>
          <a:off x="2689225" y="4800600"/>
          <a:ext cx="3230563" cy="854075"/>
        </p:xfrm>
        <a:graphic>
          <a:graphicData uri="http://schemas.openxmlformats.org/presentationml/2006/ole">
            <mc:AlternateContent xmlns:mc="http://schemas.openxmlformats.org/markup-compatibility/2006">
              <mc:Choice xmlns:v="urn:schemas-microsoft-com:vml" Requires="v">
                <p:oleObj spid="_x0000_s33901" name="Equation" r:id="rId7" imgW="1765300" imgH="469900" progId="Equation.DSMT4">
                  <p:embed/>
                </p:oleObj>
              </mc:Choice>
              <mc:Fallback>
                <p:oleObj name="Equation" r:id="rId7" imgW="1765300" imgH="469900" progId="Equation.DSMT4">
                  <p:embed/>
                  <p:pic>
                    <p:nvPicPr>
                      <p:cNvPr id="0"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9225" y="4800600"/>
                        <a:ext cx="3230563" cy="8540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790" name="Text Box 46">
            <a:extLst>
              <a:ext uri="{FF2B5EF4-FFF2-40B4-BE49-F238E27FC236}">
                <a16:creationId xmlns:a16="http://schemas.microsoft.com/office/drawing/2014/main" id="{F5DEE80F-279C-4A90-B07A-EAF090C2C61D}"/>
              </a:ext>
            </a:extLst>
          </p:cNvPr>
          <p:cNvSpPr txBox="1">
            <a:spLocks noChangeArrowheads="1"/>
          </p:cNvSpPr>
          <p:nvPr/>
        </p:nvSpPr>
        <p:spPr bwMode="auto">
          <a:xfrm>
            <a:off x="76200" y="4343400"/>
            <a:ext cx="5105400" cy="36988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1800" i="1">
                <a:latin typeface="Times New Roman" panose="02020603050405020304" pitchFamily="18" charset="0"/>
                <a:cs typeface="Times New Roman" panose="02020603050405020304" pitchFamily="18" charset="0"/>
              </a:rPr>
              <a:t>T</a:t>
            </a:r>
            <a:r>
              <a:rPr lang="zh-CN" altLang="en-US" sz="1800">
                <a:latin typeface="Arial" panose="020B0604020202020204" pitchFamily="34" charset="0"/>
              </a:rPr>
              <a:t>是</a:t>
            </a:r>
            <a:r>
              <a:rPr lang="en-US" altLang="zh-CN" sz="1800" i="1">
                <a:latin typeface="Times New Roman" panose="02020603050405020304" pitchFamily="18" charset="0"/>
                <a:cs typeface="Times New Roman" panose="02020603050405020304" pitchFamily="18" charset="0"/>
              </a:rPr>
              <a:t>v</a:t>
            </a:r>
            <a:r>
              <a:rPr lang="en-US" altLang="zh-CN" sz="1800">
                <a:latin typeface="Arial" panose="020B0604020202020204" pitchFamily="34" charset="0"/>
              </a:rPr>
              <a:t>≠ 0 </a:t>
            </a:r>
            <a:r>
              <a:rPr lang="zh-CN" altLang="en-US" sz="1800">
                <a:latin typeface="Arial" panose="020B0604020202020204" pitchFamily="34" charset="0"/>
              </a:rPr>
              <a:t>点处的当地温度，称为</a:t>
            </a:r>
            <a:r>
              <a:rPr lang="zh-CN" altLang="en-US" sz="1800">
                <a:solidFill>
                  <a:srgbClr val="CC3300"/>
                </a:solidFill>
                <a:latin typeface="Arial" panose="020B0604020202020204" pitchFamily="34" charset="0"/>
              </a:rPr>
              <a:t>静温</a:t>
            </a:r>
          </a:p>
        </p:txBody>
      </p:sp>
      <p:sp>
        <p:nvSpPr>
          <p:cNvPr id="287791" name="Text Box 47">
            <a:extLst>
              <a:ext uri="{FF2B5EF4-FFF2-40B4-BE49-F238E27FC236}">
                <a16:creationId xmlns:a16="http://schemas.microsoft.com/office/drawing/2014/main" id="{152DB788-904F-4FB3-8FF0-FE5DF467A0B9}"/>
              </a:ext>
            </a:extLst>
          </p:cNvPr>
          <p:cNvSpPr txBox="1">
            <a:spLocks noChangeArrowheads="1"/>
          </p:cNvSpPr>
          <p:nvPr/>
        </p:nvSpPr>
        <p:spPr bwMode="auto">
          <a:xfrm>
            <a:off x="76200" y="5791200"/>
            <a:ext cx="89154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5000"/>
              </a:lnSpc>
              <a:spcBef>
                <a:spcPct val="0"/>
              </a:spcBef>
              <a:buClrTx/>
              <a:buSzTx/>
              <a:buFontTx/>
              <a:buNone/>
            </a:pPr>
            <a:r>
              <a:rPr lang="zh-CN" altLang="en-US" sz="1800" dirty="0">
                <a:latin typeface="Arial" panose="020B0604020202020204" pitchFamily="34" charset="0"/>
              </a:rPr>
              <a:t>在一维绝热流中总静温之比值取决于当地</a:t>
            </a:r>
            <a:r>
              <a:rPr lang="en-US" altLang="zh-CN" sz="1800" i="1" dirty="0">
                <a:latin typeface="Times New Roman" panose="02020603050405020304" pitchFamily="18" charset="0"/>
                <a:cs typeface="Times New Roman" panose="02020603050405020304" pitchFamily="18" charset="0"/>
              </a:rPr>
              <a:t>Ma</a:t>
            </a:r>
            <a:r>
              <a:rPr lang="zh-CN" altLang="en-US" sz="1800" dirty="0">
                <a:latin typeface="Arial" panose="020B0604020202020204" pitchFamily="34" charset="0"/>
              </a:rPr>
              <a:t>数。通常由</a:t>
            </a:r>
            <a:r>
              <a:rPr lang="en-US" altLang="zh-CN" sz="1800" i="1" dirty="0">
                <a:latin typeface="Times New Roman" panose="02020603050405020304" pitchFamily="18" charset="0"/>
                <a:cs typeface="Times New Roman" panose="02020603050405020304" pitchFamily="18" charset="0"/>
              </a:rPr>
              <a:t>T</a:t>
            </a:r>
            <a:r>
              <a:rPr lang="en-US" altLang="zh-CN" sz="1800" baseline="-25000" dirty="0">
                <a:latin typeface="Arial" panose="020B0604020202020204" pitchFamily="34" charset="0"/>
              </a:rPr>
              <a:t>0</a:t>
            </a:r>
            <a:r>
              <a:rPr lang="zh-CN" altLang="en-US" sz="1800" dirty="0">
                <a:latin typeface="Arial" panose="020B0604020202020204" pitchFamily="34" charset="0"/>
              </a:rPr>
              <a:t>和</a:t>
            </a:r>
            <a:r>
              <a:rPr lang="en-US" altLang="zh-CN" sz="1800" i="1" dirty="0">
                <a:latin typeface="Times New Roman" panose="02020603050405020304" pitchFamily="18" charset="0"/>
                <a:cs typeface="Times New Roman" panose="02020603050405020304" pitchFamily="18" charset="0"/>
              </a:rPr>
              <a:t>Ma</a:t>
            </a:r>
            <a:r>
              <a:rPr lang="zh-CN" altLang="en-US" sz="1800" dirty="0">
                <a:latin typeface="Arial" panose="020B0604020202020204" pitchFamily="34" charset="0"/>
              </a:rPr>
              <a:t>计算</a:t>
            </a:r>
            <a:r>
              <a:rPr lang="en-US" altLang="zh-CN" sz="1800" i="1" dirty="0">
                <a:latin typeface="Times New Roman" panose="02020603050405020304" pitchFamily="18" charset="0"/>
                <a:cs typeface="Times New Roman" panose="02020603050405020304" pitchFamily="18" charset="0"/>
              </a:rPr>
              <a:t>T</a:t>
            </a:r>
            <a:endParaRPr lang="zh-CN" altLang="en-US" sz="1800" b="0" dirty="0">
              <a:latin typeface="Arial" panose="020B0604020202020204" pitchFamily="34" charset="0"/>
            </a:endParaRPr>
          </a:p>
        </p:txBody>
      </p:sp>
      <p:sp>
        <p:nvSpPr>
          <p:cNvPr id="33807" name="Text Box 48">
            <a:extLst>
              <a:ext uri="{FF2B5EF4-FFF2-40B4-BE49-F238E27FC236}">
                <a16:creationId xmlns:a16="http://schemas.microsoft.com/office/drawing/2014/main" id="{41AEE842-E465-49F0-8C61-3EA04CB0D0E2}"/>
              </a:ext>
            </a:extLst>
          </p:cNvPr>
          <p:cNvSpPr txBox="1">
            <a:spLocks noChangeArrowheads="1"/>
          </p:cNvSpPr>
          <p:nvPr/>
        </p:nvSpPr>
        <p:spPr bwMode="auto">
          <a:xfrm>
            <a:off x="2895600" y="762000"/>
            <a:ext cx="1052513"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沿流线</a:t>
            </a:r>
          </a:p>
        </p:txBody>
      </p:sp>
      <p:sp>
        <p:nvSpPr>
          <p:cNvPr id="18" name="Rectangle 3">
            <a:extLst>
              <a:ext uri="{FF2B5EF4-FFF2-40B4-BE49-F238E27FC236}">
                <a16:creationId xmlns:a16="http://schemas.microsoft.com/office/drawing/2014/main" id="{0E7B9EE1-DE32-4E03-855F-D0CA376D7181}"/>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§4-3</a:t>
            </a:r>
            <a:r>
              <a:rPr lang="zh-CN" altLang="en-US" sz="2000" b="0" dirty="0">
                <a:solidFill>
                  <a:schemeClr val="accent1">
                    <a:lumMod val="40000"/>
                    <a:lumOff val="60000"/>
                  </a:schemeClr>
                </a:solidFill>
                <a:latin typeface="华文新魏" pitchFamily="2" charset="-122"/>
                <a:ea typeface="华文新魏" pitchFamily="2" charset="-122"/>
              </a:rPr>
              <a:t>高速一维定常流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7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7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77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778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77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778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779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8778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7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65" grpId="0" animBg="1"/>
      <p:bldP spid="287785" grpId="0" animBg="1"/>
      <p:bldP spid="287787" grpId="0" animBg="1"/>
      <p:bldP spid="287788" grpId="0" animBg="1"/>
      <p:bldP spid="287790" grpId="0" animBg="1"/>
      <p:bldP spid="28779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2">
            <a:extLst>
              <a:ext uri="{FF2B5EF4-FFF2-40B4-BE49-F238E27FC236}">
                <a16:creationId xmlns:a16="http://schemas.microsoft.com/office/drawing/2014/main" id="{0FD76EF6-4ACB-4256-AA3D-3668138C1134}"/>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999042B7-8ABA-4581-A752-AC7B7648118C}" type="slidenum">
              <a:rPr lang="en-US" altLang="zh-CN" sz="2800">
                <a:solidFill>
                  <a:schemeClr val="tx1"/>
                </a:solidFill>
                <a:latin typeface="Calibri" panose="020F0502020204030204" pitchFamily="34" charset="0"/>
              </a:rPr>
              <a:pPr/>
              <a:t>28</a:t>
            </a:fld>
            <a:endParaRPr lang="en-US" altLang="zh-CN" sz="2800">
              <a:solidFill>
                <a:schemeClr val="tx1"/>
              </a:solidFill>
              <a:latin typeface="Calibri" panose="020F0502020204030204" pitchFamily="34" charset="0"/>
            </a:endParaRPr>
          </a:p>
        </p:txBody>
      </p:sp>
      <p:sp>
        <p:nvSpPr>
          <p:cNvPr id="34819" name="Text Box 4">
            <a:extLst>
              <a:ext uri="{FF2B5EF4-FFF2-40B4-BE49-F238E27FC236}">
                <a16:creationId xmlns:a16="http://schemas.microsoft.com/office/drawing/2014/main" id="{C00B812A-C454-403A-B524-EE4C6595FBBE}"/>
              </a:ext>
            </a:extLst>
          </p:cNvPr>
          <p:cNvSpPr txBox="1">
            <a:spLocks noChangeArrowheads="1"/>
          </p:cNvSpPr>
          <p:nvPr/>
        </p:nvSpPr>
        <p:spPr bwMode="auto">
          <a:xfrm>
            <a:off x="0" y="1325563"/>
            <a:ext cx="2713038" cy="42703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驻点参考量的关系式</a:t>
            </a:r>
          </a:p>
        </p:txBody>
      </p:sp>
      <p:graphicFrame>
        <p:nvGraphicFramePr>
          <p:cNvPr id="289807" name="Object 15">
            <a:extLst>
              <a:ext uri="{FF2B5EF4-FFF2-40B4-BE49-F238E27FC236}">
                <a16:creationId xmlns:a16="http://schemas.microsoft.com/office/drawing/2014/main" id="{183DE3C9-3B6A-4693-9FE1-6D9A133D03C2}"/>
              </a:ext>
            </a:extLst>
          </p:cNvPr>
          <p:cNvGraphicFramePr>
            <a:graphicFrameLocks noChangeAspect="1"/>
          </p:cNvGraphicFramePr>
          <p:nvPr>
            <p:extLst>
              <p:ext uri="{D42A27DB-BD31-4B8C-83A1-F6EECF244321}">
                <p14:modId xmlns:p14="http://schemas.microsoft.com/office/powerpoint/2010/main" val="3213892021"/>
              </p:ext>
            </p:extLst>
          </p:nvPr>
        </p:nvGraphicFramePr>
        <p:xfrm>
          <a:off x="923702" y="2112962"/>
          <a:ext cx="3343498" cy="1454280"/>
        </p:xfrm>
        <a:graphic>
          <a:graphicData uri="http://schemas.openxmlformats.org/presentationml/2006/ole">
            <mc:AlternateContent xmlns:mc="http://schemas.openxmlformats.org/markup-compatibility/2006">
              <mc:Choice xmlns:v="urn:schemas-microsoft-com:vml" Requires="v">
                <p:oleObj spid="_x0000_s35013" name="Equation" r:id="rId3" imgW="2349360" imgH="1015920" progId="Equation.DSMT4">
                  <p:embed/>
                </p:oleObj>
              </mc:Choice>
              <mc:Fallback>
                <p:oleObj name="Equation" r:id="rId3" imgW="2349360" imgH="1015920" progId="Equation.DSMT4">
                  <p:embed/>
                  <p:pic>
                    <p:nvPicPr>
                      <p:cNvPr id="0" name="Object 15"/>
                      <p:cNvPicPr>
                        <a:picLocks noChangeAspect="1" noChangeArrowheads="1"/>
                      </p:cNvPicPr>
                      <p:nvPr/>
                    </p:nvPicPr>
                    <p:blipFill>
                      <a:blip r:embed="rId4"/>
                      <a:srcRect/>
                      <a:stretch>
                        <a:fillRect/>
                      </a:stretch>
                    </p:blipFill>
                    <p:spPr bwMode="auto">
                      <a:xfrm>
                        <a:off x="923702" y="2112962"/>
                        <a:ext cx="3343498" cy="1454280"/>
                      </a:xfrm>
                      <a:prstGeom prst="rect">
                        <a:avLst/>
                      </a:prstGeom>
                      <a:noFill/>
                      <a:ln w="38100" algn="ctr">
                        <a:solidFill>
                          <a:srgbClr val="0000FF"/>
                        </a:solidFill>
                        <a:miter lim="800000"/>
                        <a:headEnd/>
                        <a:tailEnd/>
                      </a:ln>
                      <a:effectLst/>
                    </p:spPr>
                  </p:pic>
                </p:oleObj>
              </mc:Fallback>
            </mc:AlternateContent>
          </a:graphicData>
        </a:graphic>
      </p:graphicFrame>
      <p:sp>
        <p:nvSpPr>
          <p:cNvPr id="289808" name="Text Box 16">
            <a:extLst>
              <a:ext uri="{FF2B5EF4-FFF2-40B4-BE49-F238E27FC236}">
                <a16:creationId xmlns:a16="http://schemas.microsoft.com/office/drawing/2014/main" id="{0D97B67E-6A78-4986-93A5-8A6053D980FC}"/>
              </a:ext>
            </a:extLst>
          </p:cNvPr>
          <p:cNvSpPr txBox="1">
            <a:spLocks noChangeArrowheads="1"/>
          </p:cNvSpPr>
          <p:nvPr/>
        </p:nvSpPr>
        <p:spPr bwMode="auto">
          <a:xfrm>
            <a:off x="5140842" y="3090862"/>
            <a:ext cx="4038600"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1800" i="1" dirty="0">
                <a:latin typeface="Times New Roman" panose="02020603050405020304" pitchFamily="18" charset="0"/>
                <a:cs typeface="Times New Roman" panose="02020603050405020304" pitchFamily="18" charset="0"/>
              </a:rPr>
              <a:t>∆s&gt;0</a:t>
            </a:r>
            <a:r>
              <a:rPr lang="zh-CN" altLang="en-US" sz="1800" dirty="0">
                <a:latin typeface="Arial" panose="020B0604020202020204" pitchFamily="34" charset="0"/>
              </a:rPr>
              <a:t>故</a:t>
            </a:r>
            <a:r>
              <a:rPr lang="en-US" altLang="zh-CN" sz="1800" i="1" dirty="0">
                <a:latin typeface="Times New Roman" panose="02020603050405020304" pitchFamily="18" charset="0"/>
                <a:cs typeface="Times New Roman" panose="02020603050405020304" pitchFamily="18" charset="0"/>
              </a:rPr>
              <a:t>p</a:t>
            </a:r>
            <a:r>
              <a:rPr lang="en-US" altLang="zh-CN" sz="1800" baseline="-25000" dirty="0">
                <a:latin typeface="Arial" panose="020B0604020202020204" pitchFamily="34" charset="0"/>
              </a:rPr>
              <a:t>02</a:t>
            </a:r>
            <a:r>
              <a:rPr lang="en-US" altLang="zh-CN" sz="1800" dirty="0">
                <a:latin typeface="Arial" panose="020B0604020202020204" pitchFamily="34" charset="0"/>
              </a:rPr>
              <a:t>&lt;</a:t>
            </a:r>
            <a:r>
              <a:rPr lang="en-US" altLang="zh-CN" sz="1800" b="0" dirty="0">
                <a:latin typeface="Arial" panose="020B0604020202020204" pitchFamily="34" charset="0"/>
              </a:rPr>
              <a:t> </a:t>
            </a:r>
            <a:r>
              <a:rPr lang="en-US" altLang="zh-CN" sz="1800" i="1" dirty="0">
                <a:latin typeface="Times New Roman" panose="02020603050405020304" pitchFamily="18" charset="0"/>
                <a:cs typeface="Times New Roman" panose="02020603050405020304" pitchFamily="18" charset="0"/>
              </a:rPr>
              <a:t>p</a:t>
            </a:r>
            <a:r>
              <a:rPr lang="en-US" altLang="zh-CN" sz="1800" baseline="-25000" dirty="0">
                <a:latin typeface="Arial" panose="020B0604020202020204" pitchFamily="34" charset="0"/>
              </a:rPr>
              <a:t>01</a:t>
            </a:r>
            <a:r>
              <a:rPr lang="zh-CN" altLang="en-US" sz="1800" dirty="0">
                <a:latin typeface="Arial" panose="020B0604020202020204" pitchFamily="34" charset="0"/>
              </a:rPr>
              <a:t>，沿流动方向虽然</a:t>
            </a:r>
            <a:r>
              <a:rPr lang="en-US" altLang="zh-CN" sz="1800" i="1" dirty="0">
                <a:latin typeface="Times New Roman" panose="02020603050405020304" pitchFamily="18" charset="0"/>
                <a:cs typeface="Times New Roman" panose="02020603050405020304" pitchFamily="18" charset="0"/>
              </a:rPr>
              <a:t>T</a:t>
            </a:r>
            <a:r>
              <a:rPr lang="en-US" altLang="zh-CN" sz="1800" baseline="-25000" dirty="0">
                <a:latin typeface="Arial" panose="020B0604020202020204" pitchFamily="34" charset="0"/>
              </a:rPr>
              <a:t>0</a:t>
            </a:r>
            <a:r>
              <a:rPr lang="zh-CN" altLang="en-US" sz="1800" dirty="0">
                <a:latin typeface="Arial" panose="020B0604020202020204" pitchFamily="34" charset="0"/>
              </a:rPr>
              <a:t>不变，但</a:t>
            </a:r>
            <a:r>
              <a:rPr lang="en-US" altLang="zh-CN" sz="1800" i="1" dirty="0">
                <a:latin typeface="Times New Roman" panose="02020603050405020304" pitchFamily="18" charset="0"/>
                <a:cs typeface="Times New Roman" panose="02020603050405020304" pitchFamily="18" charset="0"/>
              </a:rPr>
              <a:t>p</a:t>
            </a:r>
            <a:r>
              <a:rPr lang="en-US" altLang="zh-CN" sz="1800" baseline="-25000" dirty="0">
                <a:latin typeface="Arial" panose="020B0604020202020204" pitchFamily="34" charset="0"/>
              </a:rPr>
              <a:t>0</a:t>
            </a:r>
            <a:r>
              <a:rPr lang="zh-CN" altLang="en-US" sz="1800" dirty="0">
                <a:latin typeface="Arial" panose="020B0604020202020204" pitchFamily="34" charset="0"/>
              </a:rPr>
              <a:t>值下降。      </a:t>
            </a:r>
          </a:p>
        </p:txBody>
      </p:sp>
      <p:graphicFrame>
        <p:nvGraphicFramePr>
          <p:cNvPr id="289809" name="Object 17">
            <a:extLst>
              <a:ext uri="{FF2B5EF4-FFF2-40B4-BE49-F238E27FC236}">
                <a16:creationId xmlns:a16="http://schemas.microsoft.com/office/drawing/2014/main" id="{03E7921A-6C34-4627-BA7D-3648317BF7F1}"/>
              </a:ext>
            </a:extLst>
          </p:cNvPr>
          <p:cNvGraphicFramePr>
            <a:graphicFrameLocks noChangeAspect="1"/>
          </p:cNvGraphicFramePr>
          <p:nvPr>
            <p:extLst>
              <p:ext uri="{D42A27DB-BD31-4B8C-83A1-F6EECF244321}">
                <p14:modId xmlns:p14="http://schemas.microsoft.com/office/powerpoint/2010/main" val="786474702"/>
              </p:ext>
            </p:extLst>
          </p:nvPr>
        </p:nvGraphicFramePr>
        <p:xfrm>
          <a:off x="1066800" y="4010874"/>
          <a:ext cx="6067425" cy="830263"/>
        </p:xfrm>
        <a:graphic>
          <a:graphicData uri="http://schemas.openxmlformats.org/presentationml/2006/ole">
            <mc:AlternateContent xmlns:mc="http://schemas.openxmlformats.org/markup-compatibility/2006">
              <mc:Choice xmlns:v="urn:schemas-microsoft-com:vml" Requires="v">
                <p:oleObj spid="_x0000_s35014" name="Equation" r:id="rId5" imgW="4102100" imgH="558800" progId="Equation.DSMT4">
                  <p:embed/>
                </p:oleObj>
              </mc:Choice>
              <mc:Fallback>
                <p:oleObj name="Equation" r:id="rId5" imgW="4102100" imgH="55880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010874"/>
                        <a:ext cx="6067425" cy="830263"/>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9810" name="Text Box 18">
            <a:extLst>
              <a:ext uri="{FF2B5EF4-FFF2-40B4-BE49-F238E27FC236}">
                <a16:creationId xmlns:a16="http://schemas.microsoft.com/office/drawing/2014/main" id="{90DC422C-6647-4694-9E95-DB0AE76AB5FB}"/>
              </a:ext>
            </a:extLst>
          </p:cNvPr>
          <p:cNvSpPr txBox="1">
            <a:spLocks noChangeArrowheads="1"/>
          </p:cNvSpPr>
          <p:nvPr/>
        </p:nvSpPr>
        <p:spPr bwMode="auto">
          <a:xfrm>
            <a:off x="0" y="1714500"/>
            <a:ext cx="9144000" cy="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5000"/>
              </a:lnSpc>
              <a:spcBef>
                <a:spcPct val="0"/>
              </a:spcBef>
              <a:buClrTx/>
              <a:buSzTx/>
              <a:buFontTx/>
              <a:buNone/>
            </a:pPr>
            <a:r>
              <a:rPr lang="zh-CN" altLang="en-US" sz="1800" dirty="0">
                <a:latin typeface="Arial" panose="020B0604020202020204" pitchFamily="34" charset="0"/>
              </a:rPr>
              <a:t>在一维绝热有黏流中，定义流线</a:t>
            </a:r>
            <a:r>
              <a:rPr lang="zh-CN" altLang="en-US" sz="1800" u="sng" dirty="0">
                <a:solidFill>
                  <a:srgbClr val="FF0000"/>
                </a:solidFill>
                <a:latin typeface="Arial" panose="020B0604020202020204" pitchFamily="34" charset="0"/>
              </a:rPr>
              <a:t>上任一点处</a:t>
            </a:r>
            <a:r>
              <a:rPr lang="zh-CN" altLang="en-US" sz="1800" dirty="0">
                <a:latin typeface="Arial" panose="020B0604020202020204" pitchFamily="34" charset="0"/>
              </a:rPr>
              <a:t>的总压</a:t>
            </a:r>
            <a:r>
              <a:rPr lang="en-US" altLang="zh-CN" sz="1800" i="1" dirty="0">
                <a:latin typeface="Times New Roman" panose="02020603050405020304" pitchFamily="18" charset="0"/>
                <a:cs typeface="Times New Roman" panose="02020603050405020304" pitchFamily="18" charset="0"/>
              </a:rPr>
              <a:t>p</a:t>
            </a:r>
            <a:r>
              <a:rPr lang="en-US" altLang="zh-CN" sz="1800" baseline="-25000" dirty="0">
                <a:latin typeface="Arial" panose="020B0604020202020204" pitchFamily="34" charset="0"/>
              </a:rPr>
              <a:t>0</a:t>
            </a:r>
            <a:r>
              <a:rPr lang="en-US" altLang="zh-CN" sz="1800" dirty="0">
                <a:latin typeface="Arial" panose="020B0604020202020204" pitchFamily="34" charset="0"/>
              </a:rPr>
              <a:t> </a:t>
            </a:r>
            <a:r>
              <a:rPr lang="zh-CN" altLang="en-US" sz="1800" dirty="0">
                <a:latin typeface="Arial" panose="020B0604020202020204" pitchFamily="34" charset="0"/>
              </a:rPr>
              <a:t>是该处流速等熵滞止为零时所达到的压强</a:t>
            </a:r>
            <a:endParaRPr lang="zh-CN" altLang="en-US" sz="1800" b="0" dirty="0">
              <a:latin typeface="宋体" panose="02010600030101010101" pitchFamily="2" charset="-122"/>
            </a:endParaRPr>
          </a:p>
        </p:txBody>
      </p:sp>
      <p:sp>
        <p:nvSpPr>
          <p:cNvPr id="289811" name="Text Box 19">
            <a:extLst>
              <a:ext uri="{FF2B5EF4-FFF2-40B4-BE49-F238E27FC236}">
                <a16:creationId xmlns:a16="http://schemas.microsoft.com/office/drawing/2014/main" id="{A45057AE-7F65-4D84-8555-E46DFB1544EB}"/>
              </a:ext>
            </a:extLst>
          </p:cNvPr>
          <p:cNvSpPr txBox="1">
            <a:spLocks noChangeArrowheads="1"/>
          </p:cNvSpPr>
          <p:nvPr/>
        </p:nvSpPr>
        <p:spPr bwMode="auto">
          <a:xfrm>
            <a:off x="76200" y="3744912"/>
            <a:ext cx="365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取流线上</a:t>
            </a:r>
            <a:r>
              <a:rPr lang="zh-CN" altLang="en-US" sz="1800" u="sng" dirty="0">
                <a:solidFill>
                  <a:srgbClr val="FF0000"/>
                </a:solidFill>
                <a:latin typeface="Arial" panose="020B0604020202020204" pitchFamily="34" charset="0"/>
              </a:rPr>
              <a:t>两点</a:t>
            </a:r>
            <a:r>
              <a:rPr lang="zh-CN" altLang="en-US" sz="1800" dirty="0">
                <a:latin typeface="Arial" panose="020B0604020202020204" pitchFamily="34" charset="0"/>
              </a:rPr>
              <a:t>来计算其熵增</a:t>
            </a:r>
          </a:p>
        </p:txBody>
      </p:sp>
      <p:sp>
        <p:nvSpPr>
          <p:cNvPr id="289812" name="Text Box 20">
            <a:extLst>
              <a:ext uri="{FF2B5EF4-FFF2-40B4-BE49-F238E27FC236}">
                <a16:creationId xmlns:a16="http://schemas.microsoft.com/office/drawing/2014/main" id="{FF2BFEBA-C974-4105-A96E-1C7F70189EF8}"/>
              </a:ext>
            </a:extLst>
          </p:cNvPr>
          <p:cNvSpPr txBox="1">
            <a:spLocks noChangeArrowheads="1"/>
          </p:cNvSpPr>
          <p:nvPr/>
        </p:nvSpPr>
        <p:spPr bwMode="auto">
          <a:xfrm>
            <a:off x="76200" y="4887912"/>
            <a:ext cx="830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对一维等熵流，可得</a:t>
            </a:r>
            <a:r>
              <a:rPr lang="en-US" altLang="zh-CN" sz="1800" i="1" dirty="0">
                <a:latin typeface="Times New Roman" panose="02020603050405020304" pitchFamily="18" charset="0"/>
                <a:cs typeface="Times New Roman" panose="02020603050405020304" pitchFamily="18" charset="0"/>
              </a:rPr>
              <a:t>p</a:t>
            </a:r>
            <a:r>
              <a:rPr lang="en-US" altLang="zh-CN" sz="1800" baseline="-25000" dirty="0">
                <a:latin typeface="Arial" panose="020B0604020202020204" pitchFamily="34" charset="0"/>
              </a:rPr>
              <a:t>02</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p</a:t>
            </a:r>
            <a:r>
              <a:rPr lang="en-US" altLang="zh-CN" sz="1800" baseline="-25000" dirty="0">
                <a:latin typeface="Arial" panose="020B0604020202020204" pitchFamily="34" charset="0"/>
              </a:rPr>
              <a:t>01</a:t>
            </a:r>
            <a:r>
              <a:rPr lang="zh-CN" altLang="en-US" sz="1800" dirty="0">
                <a:latin typeface="Arial" panose="020B0604020202020204" pitchFamily="34" charset="0"/>
              </a:rPr>
              <a:t>，即</a:t>
            </a:r>
            <a:r>
              <a:rPr lang="en-US" altLang="zh-CN" sz="1800" i="1" dirty="0">
                <a:latin typeface="Times New Roman" panose="02020603050405020304" pitchFamily="18" charset="0"/>
              </a:rPr>
              <a:t>T</a:t>
            </a:r>
            <a:r>
              <a:rPr lang="en-US" altLang="zh-CN" sz="1800" baseline="-25000" dirty="0">
                <a:latin typeface="Times New Roman" panose="02020603050405020304" pitchFamily="18" charset="0"/>
              </a:rPr>
              <a:t>0</a:t>
            </a:r>
            <a:r>
              <a:rPr lang="zh-CN" altLang="en-US" sz="1800" baseline="-25000" dirty="0">
                <a:latin typeface="Times New Roman" panose="02020603050405020304" pitchFamily="18" charset="0"/>
              </a:rPr>
              <a:t>、</a:t>
            </a:r>
            <a:r>
              <a:rPr lang="en-US" altLang="zh-CN" sz="1800" i="1" dirty="0">
                <a:latin typeface="Times New Roman" panose="02020603050405020304" pitchFamily="18" charset="0"/>
              </a:rPr>
              <a:t>p</a:t>
            </a:r>
            <a:r>
              <a:rPr lang="en-US" altLang="zh-CN" sz="1800" baseline="-25000" dirty="0">
                <a:latin typeface="Times New Roman" panose="02020603050405020304" pitchFamily="18" charset="0"/>
              </a:rPr>
              <a:t>0</a:t>
            </a:r>
            <a:r>
              <a:rPr lang="zh-CN" altLang="en-US" sz="1800" baseline="-25000" dirty="0">
                <a:latin typeface="Times New Roman" panose="02020603050405020304" pitchFamily="18" charset="0"/>
              </a:rPr>
              <a:t>、</a:t>
            </a:r>
            <a:r>
              <a:rPr lang="el-GR" altLang="zh-CN" sz="1800" i="1" dirty="0">
                <a:latin typeface="Times New Roman" panose="02020603050405020304" pitchFamily="18" charset="0"/>
              </a:rPr>
              <a:t>ρ</a:t>
            </a:r>
            <a:r>
              <a:rPr lang="en-US" altLang="zh-CN" sz="1800" baseline="-25000" dirty="0">
                <a:latin typeface="Times New Roman" panose="02020603050405020304" pitchFamily="18" charset="0"/>
              </a:rPr>
              <a:t>0</a:t>
            </a:r>
            <a:r>
              <a:rPr lang="zh-CN" altLang="en-US" sz="1800" dirty="0">
                <a:latin typeface="Arial" panose="020B0604020202020204" pitchFamily="34" charset="0"/>
              </a:rPr>
              <a:t>这三个总参数均不变</a:t>
            </a:r>
          </a:p>
        </p:txBody>
      </p:sp>
      <p:graphicFrame>
        <p:nvGraphicFramePr>
          <p:cNvPr id="289813" name="Object 21">
            <a:extLst>
              <a:ext uri="{FF2B5EF4-FFF2-40B4-BE49-F238E27FC236}">
                <a16:creationId xmlns:a16="http://schemas.microsoft.com/office/drawing/2014/main" id="{7384F480-4856-4DE7-B8EC-FD03B4BB007A}"/>
              </a:ext>
            </a:extLst>
          </p:cNvPr>
          <p:cNvGraphicFramePr>
            <a:graphicFrameLocks noChangeAspect="1"/>
          </p:cNvGraphicFramePr>
          <p:nvPr/>
        </p:nvGraphicFramePr>
        <p:xfrm>
          <a:off x="5181600" y="5276850"/>
          <a:ext cx="2576513" cy="923925"/>
        </p:xfrm>
        <a:graphic>
          <a:graphicData uri="http://schemas.openxmlformats.org/presentationml/2006/ole">
            <mc:AlternateContent xmlns:mc="http://schemas.openxmlformats.org/markup-compatibility/2006">
              <mc:Choice xmlns:v="urn:schemas-microsoft-com:vml" Requires="v">
                <p:oleObj spid="_x0000_s35015" name="Equation" r:id="rId7" imgW="1447800" imgH="520700" progId="Equation.DSMT4">
                  <p:embed/>
                </p:oleObj>
              </mc:Choice>
              <mc:Fallback>
                <p:oleObj name="Equation" r:id="rId7" imgW="1447800" imgH="520700" progId="Equation.DSMT4">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5276850"/>
                        <a:ext cx="2576513" cy="9239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9814" name="Object 22">
            <a:extLst>
              <a:ext uri="{FF2B5EF4-FFF2-40B4-BE49-F238E27FC236}">
                <a16:creationId xmlns:a16="http://schemas.microsoft.com/office/drawing/2014/main" id="{094349CF-8B8D-4FF9-A040-6E5DCCA6C789}"/>
              </a:ext>
            </a:extLst>
          </p:cNvPr>
          <p:cNvGraphicFramePr>
            <a:graphicFrameLocks noChangeAspect="1"/>
          </p:cNvGraphicFramePr>
          <p:nvPr/>
        </p:nvGraphicFramePr>
        <p:xfrm>
          <a:off x="1182688" y="5257800"/>
          <a:ext cx="2627312" cy="941388"/>
        </p:xfrm>
        <a:graphic>
          <a:graphicData uri="http://schemas.openxmlformats.org/presentationml/2006/ole">
            <mc:AlternateContent xmlns:mc="http://schemas.openxmlformats.org/markup-compatibility/2006">
              <mc:Choice xmlns:v="urn:schemas-microsoft-com:vml" Requires="v">
                <p:oleObj spid="_x0000_s35016" name="Equation" r:id="rId9" imgW="1447800" imgH="520700" progId="Equation.DSMT4">
                  <p:embed/>
                </p:oleObj>
              </mc:Choice>
              <mc:Fallback>
                <p:oleObj name="Equation" r:id="rId9" imgW="1447800" imgH="520700" progId="Equation.DSMT4">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2688" y="5257800"/>
                        <a:ext cx="2627312" cy="94138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8" name="Text Box 26">
            <a:extLst>
              <a:ext uri="{FF2B5EF4-FFF2-40B4-BE49-F238E27FC236}">
                <a16:creationId xmlns:a16="http://schemas.microsoft.com/office/drawing/2014/main" id="{03B03A75-55E4-4B1B-8052-5648742CEA9D}"/>
              </a:ext>
            </a:extLst>
          </p:cNvPr>
          <p:cNvSpPr txBox="1">
            <a:spLocks noChangeArrowheads="1"/>
          </p:cNvSpPr>
          <p:nvPr/>
        </p:nvSpPr>
        <p:spPr bwMode="auto">
          <a:xfrm>
            <a:off x="4638675" y="762000"/>
            <a:ext cx="771525"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驻点</a:t>
            </a:r>
          </a:p>
        </p:txBody>
      </p:sp>
      <p:sp>
        <p:nvSpPr>
          <p:cNvPr id="34829" name="Rectangle 27">
            <a:extLst>
              <a:ext uri="{FF2B5EF4-FFF2-40B4-BE49-F238E27FC236}">
                <a16:creationId xmlns:a16="http://schemas.microsoft.com/office/drawing/2014/main" id="{34A31DD1-F442-435C-9504-06186F54B3F1}"/>
              </a:ext>
            </a:extLst>
          </p:cNvPr>
          <p:cNvSpPr>
            <a:spLocks noChangeArrowheads="1"/>
          </p:cNvSpPr>
          <p:nvPr/>
        </p:nvSpPr>
        <p:spPr bwMode="auto">
          <a:xfrm>
            <a:off x="6210300" y="762000"/>
            <a:ext cx="1052513"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临界点</a:t>
            </a:r>
          </a:p>
        </p:txBody>
      </p:sp>
      <p:sp>
        <p:nvSpPr>
          <p:cNvPr id="34830" name="Text Box 28">
            <a:extLst>
              <a:ext uri="{FF2B5EF4-FFF2-40B4-BE49-F238E27FC236}">
                <a16:creationId xmlns:a16="http://schemas.microsoft.com/office/drawing/2014/main" id="{278914C6-D827-424D-A7B6-361CBCD09AC6}"/>
              </a:ext>
            </a:extLst>
          </p:cNvPr>
          <p:cNvSpPr txBox="1">
            <a:spLocks noChangeArrowheads="1"/>
          </p:cNvSpPr>
          <p:nvPr/>
        </p:nvSpPr>
        <p:spPr bwMode="auto">
          <a:xfrm>
            <a:off x="2895600" y="762000"/>
            <a:ext cx="1052513"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沿流线</a:t>
            </a:r>
          </a:p>
        </p:txBody>
      </p:sp>
      <p:sp>
        <p:nvSpPr>
          <p:cNvPr id="18" name="Text Box 3">
            <a:extLst>
              <a:ext uri="{FF2B5EF4-FFF2-40B4-BE49-F238E27FC236}">
                <a16:creationId xmlns:a16="http://schemas.microsoft.com/office/drawing/2014/main" id="{FBDCCCEC-BD91-4A01-934B-F16E7F2F790C}"/>
              </a:ext>
            </a:extLst>
          </p:cNvPr>
          <p:cNvSpPr txBox="1">
            <a:spLocks noChangeArrowheads="1"/>
          </p:cNvSpPr>
          <p:nvPr/>
        </p:nvSpPr>
        <p:spPr bwMode="auto">
          <a:xfrm>
            <a:off x="0" y="771525"/>
            <a:ext cx="2743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基本关系式</a:t>
            </a:r>
          </a:p>
        </p:txBody>
      </p:sp>
      <p:sp>
        <p:nvSpPr>
          <p:cNvPr id="19" name="Rectangle 3">
            <a:extLst>
              <a:ext uri="{FF2B5EF4-FFF2-40B4-BE49-F238E27FC236}">
                <a16:creationId xmlns:a16="http://schemas.microsoft.com/office/drawing/2014/main" id="{AFCFBD9D-A4E7-451B-859F-7BC1DB127E59}"/>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§4-3</a:t>
            </a:r>
            <a:r>
              <a:rPr lang="zh-CN" altLang="en-US" sz="2000" b="0" dirty="0">
                <a:solidFill>
                  <a:schemeClr val="accent1">
                    <a:lumMod val="40000"/>
                    <a:lumOff val="60000"/>
                  </a:schemeClr>
                </a:solidFill>
                <a:latin typeface="华文新魏" pitchFamily="2" charset="-122"/>
                <a:ea typeface="华文新魏" pitchFamily="2" charset="-122"/>
              </a:rPr>
              <a:t>高速一维定常流</a:t>
            </a:r>
          </a:p>
        </p:txBody>
      </p:sp>
      <p:graphicFrame>
        <p:nvGraphicFramePr>
          <p:cNvPr id="17" name="Object 17">
            <a:extLst>
              <a:ext uri="{FF2B5EF4-FFF2-40B4-BE49-F238E27FC236}">
                <a16:creationId xmlns:a16="http://schemas.microsoft.com/office/drawing/2014/main" id="{666BE52F-CBBC-46AA-8502-2469881AFF23}"/>
              </a:ext>
            </a:extLst>
          </p:cNvPr>
          <p:cNvGraphicFramePr>
            <a:graphicFrameLocks noChangeAspect="1"/>
          </p:cNvGraphicFramePr>
          <p:nvPr>
            <p:extLst>
              <p:ext uri="{D42A27DB-BD31-4B8C-83A1-F6EECF244321}">
                <p14:modId xmlns:p14="http://schemas.microsoft.com/office/powerpoint/2010/main" val="4182213361"/>
              </p:ext>
            </p:extLst>
          </p:nvPr>
        </p:nvGraphicFramePr>
        <p:xfrm>
          <a:off x="4495800" y="2293144"/>
          <a:ext cx="4495800" cy="729131"/>
        </p:xfrm>
        <a:graphic>
          <a:graphicData uri="http://schemas.openxmlformats.org/presentationml/2006/ole">
            <mc:AlternateContent xmlns:mc="http://schemas.openxmlformats.org/markup-compatibility/2006">
              <mc:Choice xmlns:v="urn:schemas-microsoft-com:vml" Requires="v">
                <p:oleObj spid="_x0000_s35017" name="Equation" r:id="rId11" imgW="3149280" imgH="507960" progId="Equation.DSMT4">
                  <p:embed/>
                </p:oleObj>
              </mc:Choice>
              <mc:Fallback>
                <p:oleObj name="Equation" r:id="rId11" imgW="3149280" imgH="507960" progId="Equation.DSMT4">
                  <p:embed/>
                  <p:pic>
                    <p:nvPicPr>
                      <p:cNvPr id="289809" name="Object 17">
                        <a:extLst>
                          <a:ext uri="{FF2B5EF4-FFF2-40B4-BE49-F238E27FC236}">
                            <a16:creationId xmlns:a16="http://schemas.microsoft.com/office/drawing/2014/main" id="{03E7921A-6C34-4627-BA7D-3648317BF7F1}"/>
                          </a:ext>
                        </a:extLst>
                      </p:cNvPr>
                      <p:cNvPicPr>
                        <a:picLocks noChangeAspect="1" noChangeArrowheads="1"/>
                      </p:cNvPicPr>
                      <p:nvPr/>
                    </p:nvPicPr>
                    <p:blipFill>
                      <a:blip r:embed="rId12"/>
                      <a:srcRect/>
                      <a:stretch>
                        <a:fillRect/>
                      </a:stretch>
                    </p:blipFill>
                    <p:spPr bwMode="auto">
                      <a:xfrm>
                        <a:off x="4495800" y="2293144"/>
                        <a:ext cx="4495800" cy="729131"/>
                      </a:xfrm>
                      <a:prstGeom prst="rect">
                        <a:avLst/>
                      </a:prstGeom>
                      <a:noFill/>
                      <a:ln>
                        <a:solidFill>
                          <a:srgbClr val="66FF33"/>
                        </a:solidFill>
                      </a:ln>
                    </p:spPr>
                  </p:pic>
                </p:oleObj>
              </mc:Fallback>
            </mc:AlternateContent>
          </a:graphicData>
        </a:graphic>
      </p:graphicFrame>
      <p:sp>
        <p:nvSpPr>
          <p:cNvPr id="2" name="箭头: 下 1">
            <a:extLst>
              <a:ext uri="{FF2B5EF4-FFF2-40B4-BE49-F238E27FC236}">
                <a16:creationId xmlns:a16="http://schemas.microsoft.com/office/drawing/2014/main" id="{D57BFA46-69B3-42F3-803C-1537251F1A85}"/>
              </a:ext>
            </a:extLst>
          </p:cNvPr>
          <p:cNvSpPr/>
          <p:nvPr/>
        </p:nvSpPr>
        <p:spPr bwMode="auto">
          <a:xfrm rot="10800000">
            <a:off x="4638675" y="3090862"/>
            <a:ext cx="304800" cy="830263"/>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3" name="矩形: 圆角 2">
            <a:extLst>
              <a:ext uri="{FF2B5EF4-FFF2-40B4-BE49-F238E27FC236}">
                <a16:creationId xmlns:a16="http://schemas.microsoft.com/office/drawing/2014/main" id="{C04AF958-7BA1-4B2D-A660-AD8DE82FBDAB}"/>
              </a:ext>
            </a:extLst>
          </p:cNvPr>
          <p:cNvSpPr/>
          <p:nvPr/>
        </p:nvSpPr>
        <p:spPr bwMode="auto">
          <a:xfrm>
            <a:off x="3733800" y="3999042"/>
            <a:ext cx="1676400" cy="923132"/>
          </a:xfrm>
          <a:prstGeom prst="roundRect">
            <a:avLst/>
          </a:prstGeom>
          <a:no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0" name="箭头: 下 19">
            <a:extLst>
              <a:ext uri="{FF2B5EF4-FFF2-40B4-BE49-F238E27FC236}">
                <a16:creationId xmlns:a16="http://schemas.microsoft.com/office/drawing/2014/main" id="{478E6411-06BE-4238-9068-1BFBEA26F6DD}"/>
              </a:ext>
            </a:extLst>
          </p:cNvPr>
          <p:cNvSpPr/>
          <p:nvPr/>
        </p:nvSpPr>
        <p:spPr bwMode="auto">
          <a:xfrm rot="2430798">
            <a:off x="7596132" y="2932277"/>
            <a:ext cx="162933" cy="1406877"/>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98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98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98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98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980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98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898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9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8" grpId="0"/>
      <p:bldP spid="289810" grpId="0"/>
      <p:bldP spid="289811" grpId="0"/>
      <p:bldP spid="289812" grpId="0"/>
      <p:bldP spid="2" grpId="0" animBg="1"/>
      <p:bldP spid="3" grpId="0" animBg="1"/>
      <p:bldP spid="2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
            <a:extLst>
              <a:ext uri="{FF2B5EF4-FFF2-40B4-BE49-F238E27FC236}">
                <a16:creationId xmlns:a16="http://schemas.microsoft.com/office/drawing/2014/main" id="{74B664AF-9626-4270-A335-4357D46E0BD6}"/>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D3E0B6ED-74F2-4278-98CE-3A34F50D374D}" type="slidenum">
              <a:rPr lang="en-US" altLang="zh-CN" sz="2800">
                <a:solidFill>
                  <a:schemeClr val="tx1"/>
                </a:solidFill>
                <a:latin typeface="Calibri" panose="020F0502020204030204" pitchFamily="34" charset="0"/>
              </a:rPr>
              <a:pPr/>
              <a:t>29</a:t>
            </a:fld>
            <a:endParaRPr lang="en-US" altLang="zh-CN" sz="2800">
              <a:solidFill>
                <a:schemeClr val="tx1"/>
              </a:solidFill>
              <a:latin typeface="Calibri" panose="020F0502020204030204" pitchFamily="34" charset="0"/>
            </a:endParaRPr>
          </a:p>
        </p:txBody>
      </p:sp>
      <p:sp>
        <p:nvSpPr>
          <p:cNvPr id="35843" name="Text Box 4">
            <a:extLst>
              <a:ext uri="{FF2B5EF4-FFF2-40B4-BE49-F238E27FC236}">
                <a16:creationId xmlns:a16="http://schemas.microsoft.com/office/drawing/2014/main" id="{BEA216CD-092D-41E8-B80E-EC8EA9AE7553}"/>
              </a:ext>
            </a:extLst>
          </p:cNvPr>
          <p:cNvSpPr txBox="1">
            <a:spLocks noChangeArrowheads="1"/>
          </p:cNvSpPr>
          <p:nvPr/>
        </p:nvSpPr>
        <p:spPr bwMode="auto">
          <a:xfrm>
            <a:off x="0" y="1325563"/>
            <a:ext cx="2713038" cy="42703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临界参考量的关系式</a:t>
            </a:r>
          </a:p>
        </p:txBody>
      </p:sp>
      <p:sp>
        <p:nvSpPr>
          <p:cNvPr id="290831" name="Text Box 15">
            <a:extLst>
              <a:ext uri="{FF2B5EF4-FFF2-40B4-BE49-F238E27FC236}">
                <a16:creationId xmlns:a16="http://schemas.microsoft.com/office/drawing/2014/main" id="{1585E432-C32D-4BEE-95D9-C46D78B32109}"/>
              </a:ext>
            </a:extLst>
          </p:cNvPr>
          <p:cNvSpPr txBox="1">
            <a:spLocks noChangeArrowheads="1"/>
          </p:cNvSpPr>
          <p:nvPr/>
        </p:nvSpPr>
        <p:spPr bwMode="auto">
          <a:xfrm>
            <a:off x="0" y="1752600"/>
            <a:ext cx="8991600" cy="66516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1800">
                <a:latin typeface="宋体" panose="02010600030101010101" pitchFamily="2" charset="-122"/>
              </a:rPr>
              <a:t>在一维绝热流中，沿流线某点处的流速恰好等于当地的声速，即</a:t>
            </a:r>
            <a:r>
              <a:rPr lang="en-US" altLang="zh-CN" sz="1800" i="1">
                <a:latin typeface="Times New Roman" panose="02020603050405020304" pitchFamily="18" charset="0"/>
              </a:rPr>
              <a:t>Ma</a:t>
            </a:r>
            <a:r>
              <a:rPr lang="en-US" altLang="zh-CN" sz="1800">
                <a:latin typeface="Times New Roman" panose="02020603050405020304" pitchFamily="18" charset="0"/>
              </a:rPr>
              <a:t>=1</a:t>
            </a:r>
            <a:r>
              <a:rPr lang="zh-CN" altLang="en-US" sz="1800">
                <a:latin typeface="宋体" panose="02010600030101010101" pitchFamily="2" charset="-122"/>
              </a:rPr>
              <a:t>，则称为</a:t>
            </a:r>
            <a:r>
              <a:rPr lang="zh-CN" altLang="en-US" sz="1800">
                <a:solidFill>
                  <a:srgbClr val="CC3300"/>
                </a:solidFill>
                <a:latin typeface="宋体" panose="02010600030101010101" pitchFamily="2" charset="-122"/>
              </a:rPr>
              <a:t>临界点</a:t>
            </a:r>
            <a:r>
              <a:rPr lang="zh-CN" altLang="en-US" sz="1800">
                <a:latin typeface="宋体" panose="02010600030101010101" pitchFamily="2" charset="-122"/>
              </a:rPr>
              <a:t>或</a:t>
            </a:r>
            <a:r>
              <a:rPr lang="zh-CN" altLang="en-US" sz="1800">
                <a:solidFill>
                  <a:srgbClr val="CC3300"/>
                </a:solidFill>
                <a:latin typeface="宋体" panose="02010600030101010101" pitchFamily="2" charset="-122"/>
              </a:rPr>
              <a:t>临界截面</a:t>
            </a:r>
            <a:r>
              <a:rPr lang="zh-CN" altLang="en-US" sz="1800">
                <a:latin typeface="宋体" panose="02010600030101010101" pitchFamily="2" charset="-122"/>
              </a:rPr>
              <a:t>，临界参数用上标“*”表示。</a:t>
            </a:r>
          </a:p>
        </p:txBody>
      </p:sp>
      <p:graphicFrame>
        <p:nvGraphicFramePr>
          <p:cNvPr id="290832" name="Object 16">
            <a:extLst>
              <a:ext uri="{FF2B5EF4-FFF2-40B4-BE49-F238E27FC236}">
                <a16:creationId xmlns:a16="http://schemas.microsoft.com/office/drawing/2014/main" id="{AF1BD240-F92E-419B-8D73-997B50EB4983}"/>
              </a:ext>
            </a:extLst>
          </p:cNvPr>
          <p:cNvGraphicFramePr>
            <a:graphicFrameLocks noChangeAspect="1"/>
          </p:cNvGraphicFramePr>
          <p:nvPr/>
        </p:nvGraphicFramePr>
        <p:xfrm>
          <a:off x="2667000" y="2667000"/>
          <a:ext cx="1828800" cy="777875"/>
        </p:xfrm>
        <a:graphic>
          <a:graphicData uri="http://schemas.openxmlformats.org/presentationml/2006/ole">
            <mc:AlternateContent xmlns:mc="http://schemas.openxmlformats.org/markup-compatibility/2006">
              <mc:Choice xmlns:v="urn:schemas-microsoft-com:vml" Requires="v">
                <p:oleObj spid="_x0000_s36112" name="Equation" r:id="rId3" imgW="1193800" imgH="508000" progId="Equation.DSMT4">
                  <p:embed/>
                </p:oleObj>
              </mc:Choice>
              <mc:Fallback>
                <p:oleObj name="Equation" r:id="rId3" imgW="1193800" imgH="508000" progId="Equation.DSMT4">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667000"/>
                        <a:ext cx="1828800" cy="7778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0834" name="Text Box 18">
            <a:extLst>
              <a:ext uri="{FF2B5EF4-FFF2-40B4-BE49-F238E27FC236}">
                <a16:creationId xmlns:a16="http://schemas.microsoft.com/office/drawing/2014/main" id="{C26DDD0B-B057-4DA8-91E6-8DB2C56C9408}"/>
              </a:ext>
            </a:extLst>
          </p:cNvPr>
          <p:cNvSpPr txBox="1">
            <a:spLocks noChangeArrowheads="1"/>
          </p:cNvSpPr>
          <p:nvPr/>
        </p:nvSpPr>
        <p:spPr bwMode="auto">
          <a:xfrm>
            <a:off x="0" y="2743200"/>
            <a:ext cx="227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一维绝热流能量方程</a:t>
            </a:r>
          </a:p>
        </p:txBody>
      </p:sp>
      <p:sp>
        <p:nvSpPr>
          <p:cNvPr id="290835" name="Text Box 19">
            <a:extLst>
              <a:ext uri="{FF2B5EF4-FFF2-40B4-BE49-F238E27FC236}">
                <a16:creationId xmlns:a16="http://schemas.microsoft.com/office/drawing/2014/main" id="{D3EC5060-660A-4842-8522-BB3F10F8B1B8}"/>
              </a:ext>
            </a:extLst>
          </p:cNvPr>
          <p:cNvSpPr txBox="1">
            <a:spLocks noChangeArrowheads="1"/>
          </p:cNvSpPr>
          <p:nvPr/>
        </p:nvSpPr>
        <p:spPr bwMode="auto">
          <a:xfrm>
            <a:off x="5257800" y="2667000"/>
            <a:ext cx="3429000" cy="423863"/>
          </a:xfrm>
          <a:prstGeom prst="rect">
            <a:avLst/>
          </a:prstGeom>
          <a:solidFill>
            <a:schemeClr val="tx1">
              <a:lumMod val="40000"/>
              <a:lumOff val="60000"/>
            </a:schemeClr>
          </a:solidFill>
          <a:ln w="9525">
            <a:noFill/>
            <a:miter lim="800000"/>
            <a:headEnd/>
            <a:tailEnd/>
          </a:ln>
        </p:spPr>
        <p:txBody>
          <a:bodyPr>
            <a:spAutoFit/>
          </a:bodyPr>
          <a:lstStyle/>
          <a:p>
            <a:pPr algn="l">
              <a:lnSpc>
                <a:spcPct val="135000"/>
              </a:lnSpc>
              <a:defRPr/>
            </a:pPr>
            <a:r>
              <a:rPr lang="en-US" altLang="zh-CN" sz="1800" i="1" dirty="0">
                <a:solidFill>
                  <a:schemeClr val="tx1"/>
                </a:solidFill>
                <a:latin typeface="Times New Roman" pitchFamily="18" charset="0"/>
                <a:cs typeface="Times New Roman" pitchFamily="18" charset="0"/>
              </a:rPr>
              <a:t>a</a:t>
            </a:r>
            <a:r>
              <a:rPr lang="en-US" altLang="zh-CN" sz="1800" dirty="0">
                <a:solidFill>
                  <a:schemeClr val="tx1"/>
                </a:solidFill>
              </a:rPr>
              <a:t>*</a:t>
            </a:r>
            <a:r>
              <a:rPr lang="en-US" altLang="zh-CN" sz="1800" b="0" dirty="0">
                <a:solidFill>
                  <a:schemeClr val="tx1"/>
                </a:solidFill>
              </a:rPr>
              <a:t> </a:t>
            </a:r>
            <a:r>
              <a:rPr lang="zh-CN" altLang="en-US" sz="1800" dirty="0">
                <a:solidFill>
                  <a:schemeClr val="tx1"/>
                </a:solidFill>
                <a:latin typeface="宋体" pitchFamily="2" charset="-122"/>
              </a:rPr>
              <a:t>为临界声速         </a:t>
            </a:r>
          </a:p>
        </p:txBody>
      </p:sp>
      <p:graphicFrame>
        <p:nvGraphicFramePr>
          <p:cNvPr id="290837" name="Object 21">
            <a:extLst>
              <a:ext uri="{FF2B5EF4-FFF2-40B4-BE49-F238E27FC236}">
                <a16:creationId xmlns:a16="http://schemas.microsoft.com/office/drawing/2014/main" id="{1A88B0D2-B82A-4097-983B-78CBFFAFCCDA}"/>
              </a:ext>
            </a:extLst>
          </p:cNvPr>
          <p:cNvGraphicFramePr>
            <a:graphicFrameLocks noChangeAspect="1"/>
          </p:cNvGraphicFramePr>
          <p:nvPr/>
        </p:nvGraphicFramePr>
        <p:xfrm>
          <a:off x="6781800" y="2590800"/>
          <a:ext cx="1600200" cy="641350"/>
        </p:xfrm>
        <a:graphic>
          <a:graphicData uri="http://schemas.openxmlformats.org/presentationml/2006/ole">
            <mc:AlternateContent xmlns:mc="http://schemas.openxmlformats.org/markup-compatibility/2006">
              <mc:Choice xmlns:v="urn:schemas-microsoft-com:vml" Requires="v">
                <p:oleObj spid="_x0000_s36113" name="公式" r:id="rId5" imgW="889000" imgH="469900" progId="Equation.3">
                  <p:embed/>
                </p:oleObj>
              </mc:Choice>
              <mc:Fallback>
                <p:oleObj name="公式" r:id="rId5" imgW="889000" imgH="46990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590800"/>
                        <a:ext cx="1600200" cy="641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38" name="Object 22">
            <a:extLst>
              <a:ext uri="{FF2B5EF4-FFF2-40B4-BE49-F238E27FC236}">
                <a16:creationId xmlns:a16="http://schemas.microsoft.com/office/drawing/2014/main" id="{F8A04E53-D830-4F4A-8B51-08FAFC0C2D6D}"/>
              </a:ext>
            </a:extLst>
          </p:cNvPr>
          <p:cNvGraphicFramePr>
            <a:graphicFrameLocks noChangeAspect="1"/>
          </p:cNvGraphicFramePr>
          <p:nvPr/>
        </p:nvGraphicFramePr>
        <p:xfrm>
          <a:off x="76200" y="5426075"/>
          <a:ext cx="2209800" cy="720725"/>
        </p:xfrm>
        <a:graphic>
          <a:graphicData uri="http://schemas.openxmlformats.org/presentationml/2006/ole">
            <mc:AlternateContent xmlns:mc="http://schemas.openxmlformats.org/markup-compatibility/2006">
              <mc:Choice xmlns:v="urn:schemas-microsoft-com:vml" Requires="v">
                <p:oleObj spid="_x0000_s36114" name="公式" r:id="rId7" imgW="1371600" imgH="444500" progId="Equation.3">
                  <p:embed/>
                </p:oleObj>
              </mc:Choice>
              <mc:Fallback>
                <p:oleObj name="公式" r:id="rId7" imgW="1371600" imgH="44450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 y="5426075"/>
                        <a:ext cx="2209800" cy="7207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0839" name="Text Box 23">
            <a:extLst>
              <a:ext uri="{FF2B5EF4-FFF2-40B4-BE49-F238E27FC236}">
                <a16:creationId xmlns:a16="http://schemas.microsoft.com/office/drawing/2014/main" id="{6A3A5C20-2289-4B04-A92A-068F11B0C69E}"/>
              </a:ext>
            </a:extLst>
          </p:cNvPr>
          <p:cNvSpPr txBox="1">
            <a:spLocks noChangeArrowheads="1"/>
          </p:cNvSpPr>
          <p:nvPr/>
        </p:nvSpPr>
        <p:spPr bwMode="auto">
          <a:xfrm>
            <a:off x="0" y="32766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对等熵流</a:t>
            </a:r>
          </a:p>
        </p:txBody>
      </p:sp>
      <p:sp>
        <p:nvSpPr>
          <p:cNvPr id="290840" name="Text Box 24">
            <a:extLst>
              <a:ext uri="{FF2B5EF4-FFF2-40B4-BE49-F238E27FC236}">
                <a16:creationId xmlns:a16="http://schemas.microsoft.com/office/drawing/2014/main" id="{50A5EB28-A5C7-4325-A145-5706B4B2BB3A}"/>
              </a:ext>
            </a:extLst>
          </p:cNvPr>
          <p:cNvSpPr txBox="1">
            <a:spLocks noChangeArrowheads="1"/>
          </p:cNvSpPr>
          <p:nvPr/>
        </p:nvSpPr>
        <p:spPr bwMode="auto">
          <a:xfrm>
            <a:off x="5257800" y="3200400"/>
            <a:ext cx="3581400" cy="411163"/>
          </a:xfrm>
          <a:prstGeom prst="rect">
            <a:avLst/>
          </a:prstGeom>
          <a:solidFill>
            <a:schemeClr val="tx1">
              <a:lumMod val="40000"/>
              <a:lumOff val="60000"/>
            </a:schemeClr>
          </a:solidFill>
          <a:ln w="9525" algn="ctr">
            <a:noFill/>
            <a:miter lim="800000"/>
            <a:headEnd/>
            <a:tailEnd/>
          </a:ln>
        </p:spPr>
        <p:txBody>
          <a:bodyPr>
            <a:spAutoFit/>
          </a:bodyPr>
          <a:lstStyle/>
          <a:p>
            <a:pPr algn="l">
              <a:lnSpc>
                <a:spcPct val="135000"/>
              </a:lnSpc>
              <a:defRPr/>
            </a:pPr>
            <a:r>
              <a:rPr lang="zh-CN" altLang="en-US" sz="1800" dirty="0">
                <a:solidFill>
                  <a:schemeClr val="tx1"/>
                </a:solidFill>
                <a:latin typeface="宋体" pitchFamily="2" charset="-122"/>
              </a:rPr>
              <a:t>可代表一维绝热流的总能量</a:t>
            </a:r>
          </a:p>
        </p:txBody>
      </p:sp>
      <p:graphicFrame>
        <p:nvGraphicFramePr>
          <p:cNvPr id="290841" name="Object 25">
            <a:extLst>
              <a:ext uri="{FF2B5EF4-FFF2-40B4-BE49-F238E27FC236}">
                <a16:creationId xmlns:a16="http://schemas.microsoft.com/office/drawing/2014/main" id="{CDE53EDF-805D-43F1-B4D9-6E50635F058E}"/>
              </a:ext>
            </a:extLst>
          </p:cNvPr>
          <p:cNvGraphicFramePr>
            <a:graphicFrameLocks noChangeAspect="1"/>
          </p:cNvGraphicFramePr>
          <p:nvPr/>
        </p:nvGraphicFramePr>
        <p:xfrm>
          <a:off x="76200" y="3733800"/>
          <a:ext cx="1371600" cy="830263"/>
        </p:xfrm>
        <a:graphic>
          <a:graphicData uri="http://schemas.openxmlformats.org/presentationml/2006/ole">
            <mc:AlternateContent xmlns:mc="http://schemas.openxmlformats.org/markup-compatibility/2006">
              <mc:Choice xmlns:v="urn:schemas-microsoft-com:vml" Requires="v">
                <p:oleObj spid="_x0000_s36115" name="Equation" r:id="rId9" imgW="977476" imgH="545863" progId="Equation.DSMT4">
                  <p:embed/>
                </p:oleObj>
              </mc:Choice>
              <mc:Fallback>
                <p:oleObj name="Equation" r:id="rId9" imgW="977476" imgH="545863"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 y="3733800"/>
                        <a:ext cx="1371600" cy="83026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0842" name="Object 26">
            <a:extLst>
              <a:ext uri="{FF2B5EF4-FFF2-40B4-BE49-F238E27FC236}">
                <a16:creationId xmlns:a16="http://schemas.microsoft.com/office/drawing/2014/main" id="{AEDCA265-F53D-403E-A726-1505E177FCA9}"/>
              </a:ext>
            </a:extLst>
          </p:cNvPr>
          <p:cNvGraphicFramePr>
            <a:graphicFrameLocks noChangeAspect="1"/>
          </p:cNvGraphicFramePr>
          <p:nvPr/>
        </p:nvGraphicFramePr>
        <p:xfrm>
          <a:off x="76200" y="4572000"/>
          <a:ext cx="1371600" cy="858838"/>
        </p:xfrm>
        <a:graphic>
          <a:graphicData uri="http://schemas.openxmlformats.org/presentationml/2006/ole">
            <mc:AlternateContent xmlns:mc="http://schemas.openxmlformats.org/markup-compatibility/2006">
              <mc:Choice xmlns:v="urn:schemas-microsoft-com:vml" Requires="v">
                <p:oleObj spid="_x0000_s36116" name="Equation" r:id="rId11" imgW="977476" imgH="545863" progId="Equation.DSMT4">
                  <p:embed/>
                </p:oleObj>
              </mc:Choice>
              <mc:Fallback>
                <p:oleObj name="Equation" r:id="rId11" imgW="977476" imgH="545863" progId="Equation.DSMT4">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 y="4572000"/>
                        <a:ext cx="1371600" cy="8588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0843" name="Rectangle 27">
            <a:extLst>
              <a:ext uri="{FF2B5EF4-FFF2-40B4-BE49-F238E27FC236}">
                <a16:creationId xmlns:a16="http://schemas.microsoft.com/office/drawing/2014/main" id="{9B3C9E73-1C2C-471E-B5F9-DBE5C9EE1BF6}"/>
              </a:ext>
            </a:extLst>
          </p:cNvPr>
          <p:cNvSpPr>
            <a:spLocks noChangeArrowheads="1"/>
          </p:cNvSpPr>
          <p:nvPr/>
        </p:nvSpPr>
        <p:spPr bwMode="auto">
          <a:xfrm>
            <a:off x="2590800" y="3886200"/>
            <a:ext cx="403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当</a:t>
            </a:r>
            <a:r>
              <a:rPr lang="en-US" altLang="zh-CN" sz="1800" i="1">
                <a:latin typeface="Times New Roman" panose="02020603050405020304" pitchFamily="18" charset="0"/>
                <a:cs typeface="Times New Roman" panose="02020603050405020304" pitchFamily="18" charset="0"/>
              </a:rPr>
              <a:t>T</a:t>
            </a:r>
            <a:r>
              <a:rPr lang="en-US" altLang="zh-CN" sz="1800" baseline="-25000">
                <a:latin typeface="Arial" panose="020B0604020202020204" pitchFamily="34" charset="0"/>
              </a:rPr>
              <a:t>0</a:t>
            </a:r>
            <a:r>
              <a:rPr lang="zh-CN" altLang="en-US" sz="1800">
                <a:latin typeface="Arial" panose="020B0604020202020204" pitchFamily="34" charset="0"/>
              </a:rPr>
              <a:t>值一定则</a:t>
            </a:r>
            <a:r>
              <a:rPr lang="en-US" altLang="zh-CN" sz="1800" i="1">
                <a:latin typeface="Times New Roman" panose="02020603050405020304" pitchFamily="18" charset="0"/>
                <a:cs typeface="Times New Roman" panose="02020603050405020304" pitchFamily="18" charset="0"/>
              </a:rPr>
              <a:t>a</a:t>
            </a:r>
            <a:r>
              <a:rPr lang="en-US" altLang="zh-CN" sz="1800">
                <a:latin typeface="Arial" panose="020B0604020202020204" pitchFamily="34" charset="0"/>
              </a:rPr>
              <a:t>* </a:t>
            </a:r>
            <a:r>
              <a:rPr lang="zh-CN" altLang="en-US" sz="1800">
                <a:latin typeface="Arial" panose="020B0604020202020204" pitchFamily="34" charset="0"/>
              </a:rPr>
              <a:t>为特征速度值</a:t>
            </a:r>
          </a:p>
        </p:txBody>
      </p:sp>
      <p:sp>
        <p:nvSpPr>
          <p:cNvPr id="290844" name="Text Box 28">
            <a:extLst>
              <a:ext uri="{FF2B5EF4-FFF2-40B4-BE49-F238E27FC236}">
                <a16:creationId xmlns:a16="http://schemas.microsoft.com/office/drawing/2014/main" id="{B9176CF7-3051-40F2-8180-7B737F06C025}"/>
              </a:ext>
            </a:extLst>
          </p:cNvPr>
          <p:cNvSpPr txBox="1">
            <a:spLocks noChangeArrowheads="1"/>
          </p:cNvSpPr>
          <p:nvPr/>
        </p:nvSpPr>
        <p:spPr bwMode="auto">
          <a:xfrm>
            <a:off x="7543800" y="3886200"/>
            <a:ext cx="1371600" cy="36988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CC3300"/>
                </a:solidFill>
                <a:latin typeface="宋体" panose="02010600030101010101" pitchFamily="2" charset="-122"/>
              </a:rPr>
              <a:t>速度系数</a:t>
            </a:r>
            <a:endParaRPr lang="zh-CN" altLang="en-US" sz="1800">
              <a:latin typeface="宋体" panose="02010600030101010101" pitchFamily="2" charset="-122"/>
            </a:endParaRPr>
          </a:p>
        </p:txBody>
      </p:sp>
      <p:graphicFrame>
        <p:nvGraphicFramePr>
          <p:cNvPr id="290845" name="Object 29">
            <a:extLst>
              <a:ext uri="{FF2B5EF4-FFF2-40B4-BE49-F238E27FC236}">
                <a16:creationId xmlns:a16="http://schemas.microsoft.com/office/drawing/2014/main" id="{5856114D-B17D-4BE2-976C-966FB776EFF1}"/>
              </a:ext>
            </a:extLst>
          </p:cNvPr>
          <p:cNvGraphicFramePr>
            <a:graphicFrameLocks noChangeAspect="1"/>
          </p:cNvGraphicFramePr>
          <p:nvPr/>
        </p:nvGraphicFramePr>
        <p:xfrm>
          <a:off x="6477000" y="3733800"/>
          <a:ext cx="838200" cy="701675"/>
        </p:xfrm>
        <a:graphic>
          <a:graphicData uri="http://schemas.openxmlformats.org/presentationml/2006/ole">
            <mc:AlternateContent xmlns:mc="http://schemas.openxmlformats.org/markup-compatibility/2006">
              <mc:Choice xmlns:v="urn:schemas-microsoft-com:vml" Requires="v">
                <p:oleObj spid="_x0000_s36117" name="公式" r:id="rId13" imgW="469696" imgH="393529" progId="Equation.3">
                  <p:embed/>
                </p:oleObj>
              </mc:Choice>
              <mc:Fallback>
                <p:oleObj name="公式" r:id="rId13" imgW="469696" imgH="393529" progId="Equation.3">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7000" y="3733800"/>
                        <a:ext cx="838200" cy="7016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0847" name="Object 31">
            <a:extLst>
              <a:ext uri="{FF2B5EF4-FFF2-40B4-BE49-F238E27FC236}">
                <a16:creationId xmlns:a16="http://schemas.microsoft.com/office/drawing/2014/main" id="{4B2CBF18-1861-4DD3-95FE-EB5F06F88933}"/>
              </a:ext>
            </a:extLst>
          </p:cNvPr>
          <p:cNvGraphicFramePr>
            <a:graphicFrameLocks noChangeAspect="1"/>
          </p:cNvGraphicFramePr>
          <p:nvPr>
            <p:extLst>
              <p:ext uri="{D42A27DB-BD31-4B8C-83A1-F6EECF244321}">
                <p14:modId xmlns:p14="http://schemas.microsoft.com/office/powerpoint/2010/main" val="1094744033"/>
              </p:ext>
            </p:extLst>
          </p:nvPr>
        </p:nvGraphicFramePr>
        <p:xfrm>
          <a:off x="3076575" y="4621545"/>
          <a:ext cx="4162425" cy="779462"/>
        </p:xfrm>
        <a:graphic>
          <a:graphicData uri="http://schemas.openxmlformats.org/presentationml/2006/ole">
            <mc:AlternateContent xmlns:mc="http://schemas.openxmlformats.org/markup-compatibility/2006">
              <mc:Choice xmlns:v="urn:schemas-microsoft-com:vml" Requires="v">
                <p:oleObj spid="_x0000_s36118" name="Equation" r:id="rId15" imgW="2438400" imgH="457200" progId="Equation.DSMT4">
                  <p:embed/>
                </p:oleObj>
              </mc:Choice>
              <mc:Fallback>
                <p:oleObj name="Equation" r:id="rId15" imgW="2438400" imgH="457200" progId="Equation.DSMT4">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6575" y="4621545"/>
                        <a:ext cx="4162425" cy="779462"/>
                      </a:xfrm>
                      <a:prstGeom prst="rect">
                        <a:avLst/>
                      </a:prstGeom>
                      <a:noFill/>
                      <a:ln>
                        <a:noFill/>
                      </a:ln>
                      <a:effectLst/>
                    </p:spPr>
                  </p:pic>
                </p:oleObj>
              </mc:Fallback>
            </mc:AlternateContent>
          </a:graphicData>
        </a:graphic>
      </p:graphicFrame>
      <p:graphicFrame>
        <p:nvGraphicFramePr>
          <p:cNvPr id="290849" name="Object 33">
            <a:extLst>
              <a:ext uri="{FF2B5EF4-FFF2-40B4-BE49-F238E27FC236}">
                <a16:creationId xmlns:a16="http://schemas.microsoft.com/office/drawing/2014/main" id="{D2F82C3E-4E51-47FF-8402-CFE79B1D77A2}"/>
              </a:ext>
            </a:extLst>
          </p:cNvPr>
          <p:cNvGraphicFramePr>
            <a:graphicFrameLocks noChangeAspect="1"/>
          </p:cNvGraphicFramePr>
          <p:nvPr>
            <p:extLst>
              <p:ext uri="{D42A27DB-BD31-4B8C-83A1-F6EECF244321}">
                <p14:modId xmlns:p14="http://schemas.microsoft.com/office/powerpoint/2010/main" val="893632774"/>
              </p:ext>
            </p:extLst>
          </p:nvPr>
        </p:nvGraphicFramePr>
        <p:xfrm>
          <a:off x="7581900" y="4851403"/>
          <a:ext cx="1208088" cy="338138"/>
        </p:xfrm>
        <a:graphic>
          <a:graphicData uri="http://schemas.openxmlformats.org/presentationml/2006/ole">
            <mc:AlternateContent xmlns:mc="http://schemas.openxmlformats.org/markup-compatibility/2006">
              <mc:Choice xmlns:v="urn:schemas-microsoft-com:vml" Requires="v">
                <p:oleObj spid="_x0000_s36119" name="Equation" r:id="rId17" imgW="710891" imgH="203112" progId="Equation.DSMT4">
                  <p:embed/>
                </p:oleObj>
              </mc:Choice>
              <mc:Fallback>
                <p:oleObj name="Equation" r:id="rId17" imgW="710891" imgH="203112" progId="Equation.DSMT4">
                  <p:embed/>
                  <p:pic>
                    <p:nvPicPr>
                      <p:cNvPr id="0" name="Object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1900" y="4851403"/>
                        <a:ext cx="1208088" cy="3381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9" name="Text Box 40">
            <a:extLst>
              <a:ext uri="{FF2B5EF4-FFF2-40B4-BE49-F238E27FC236}">
                <a16:creationId xmlns:a16="http://schemas.microsoft.com/office/drawing/2014/main" id="{0E7012BE-96A3-44D5-89C2-585E7DD6C786}"/>
              </a:ext>
            </a:extLst>
          </p:cNvPr>
          <p:cNvSpPr txBox="1">
            <a:spLocks noChangeArrowheads="1"/>
          </p:cNvSpPr>
          <p:nvPr/>
        </p:nvSpPr>
        <p:spPr bwMode="auto">
          <a:xfrm>
            <a:off x="4638675" y="762000"/>
            <a:ext cx="771525"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驻点</a:t>
            </a:r>
          </a:p>
        </p:txBody>
      </p:sp>
      <p:sp>
        <p:nvSpPr>
          <p:cNvPr id="35860" name="Rectangle 41">
            <a:extLst>
              <a:ext uri="{FF2B5EF4-FFF2-40B4-BE49-F238E27FC236}">
                <a16:creationId xmlns:a16="http://schemas.microsoft.com/office/drawing/2014/main" id="{B102040B-F15C-47B7-A831-1737019A585A}"/>
              </a:ext>
            </a:extLst>
          </p:cNvPr>
          <p:cNvSpPr>
            <a:spLocks noChangeArrowheads="1"/>
          </p:cNvSpPr>
          <p:nvPr/>
        </p:nvSpPr>
        <p:spPr bwMode="auto">
          <a:xfrm>
            <a:off x="6210300" y="762000"/>
            <a:ext cx="1052513"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临界点</a:t>
            </a:r>
          </a:p>
        </p:txBody>
      </p:sp>
      <p:sp>
        <p:nvSpPr>
          <p:cNvPr id="35861" name="Text Box 42">
            <a:extLst>
              <a:ext uri="{FF2B5EF4-FFF2-40B4-BE49-F238E27FC236}">
                <a16:creationId xmlns:a16="http://schemas.microsoft.com/office/drawing/2014/main" id="{9707C097-40F6-4820-A3EF-63A2BD6F7FE8}"/>
              </a:ext>
            </a:extLst>
          </p:cNvPr>
          <p:cNvSpPr txBox="1">
            <a:spLocks noChangeArrowheads="1"/>
          </p:cNvSpPr>
          <p:nvPr/>
        </p:nvSpPr>
        <p:spPr bwMode="auto">
          <a:xfrm>
            <a:off x="2895600" y="762000"/>
            <a:ext cx="1052513"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沿流线</a:t>
            </a:r>
          </a:p>
        </p:txBody>
      </p:sp>
      <p:sp>
        <p:nvSpPr>
          <p:cNvPr id="25" name="Text Box 3">
            <a:extLst>
              <a:ext uri="{FF2B5EF4-FFF2-40B4-BE49-F238E27FC236}">
                <a16:creationId xmlns:a16="http://schemas.microsoft.com/office/drawing/2014/main" id="{CC416446-D203-4C71-94D3-9F40BFBE0B6B}"/>
              </a:ext>
            </a:extLst>
          </p:cNvPr>
          <p:cNvSpPr txBox="1">
            <a:spLocks noChangeArrowheads="1"/>
          </p:cNvSpPr>
          <p:nvPr/>
        </p:nvSpPr>
        <p:spPr bwMode="auto">
          <a:xfrm>
            <a:off x="0" y="771525"/>
            <a:ext cx="2743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基本关系式</a:t>
            </a:r>
          </a:p>
        </p:txBody>
      </p:sp>
      <p:sp>
        <p:nvSpPr>
          <p:cNvPr id="26" name="Rectangle 3">
            <a:extLst>
              <a:ext uri="{FF2B5EF4-FFF2-40B4-BE49-F238E27FC236}">
                <a16:creationId xmlns:a16="http://schemas.microsoft.com/office/drawing/2014/main" id="{8D11CDE4-1484-48D6-A4C2-743714DABDC2}"/>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§4-3</a:t>
            </a:r>
            <a:r>
              <a:rPr lang="zh-CN" altLang="en-US" sz="2000" b="0" dirty="0">
                <a:solidFill>
                  <a:schemeClr val="accent1">
                    <a:lumMod val="40000"/>
                    <a:lumOff val="60000"/>
                  </a:schemeClr>
                </a:solidFill>
                <a:latin typeface="华文新魏" pitchFamily="2" charset="-122"/>
                <a:ea typeface="华文新魏" pitchFamily="2" charset="-122"/>
              </a:rPr>
              <a:t>高速一维定常流</a:t>
            </a:r>
          </a:p>
        </p:txBody>
      </p:sp>
      <p:cxnSp>
        <p:nvCxnSpPr>
          <p:cNvPr id="3" name="直接连接符 2">
            <a:extLst>
              <a:ext uri="{FF2B5EF4-FFF2-40B4-BE49-F238E27FC236}">
                <a16:creationId xmlns:a16="http://schemas.microsoft.com/office/drawing/2014/main" id="{1FBE82E9-D1C5-4550-8BE0-CDF9EBAD5E9E}"/>
              </a:ext>
            </a:extLst>
          </p:cNvPr>
          <p:cNvCxnSpPr/>
          <p:nvPr/>
        </p:nvCxnSpPr>
        <p:spPr bwMode="auto">
          <a:xfrm>
            <a:off x="4191000" y="5413375"/>
            <a:ext cx="304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 name="直接连接符 26">
            <a:extLst>
              <a:ext uri="{FF2B5EF4-FFF2-40B4-BE49-F238E27FC236}">
                <a16:creationId xmlns:a16="http://schemas.microsoft.com/office/drawing/2014/main" id="{3EE32B1A-5D69-470A-8C2E-0308E32803C4}"/>
              </a:ext>
            </a:extLst>
          </p:cNvPr>
          <p:cNvCxnSpPr/>
          <p:nvPr/>
        </p:nvCxnSpPr>
        <p:spPr bwMode="auto">
          <a:xfrm>
            <a:off x="4648200" y="5407690"/>
            <a:ext cx="304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8" name="直接连接符 27">
            <a:extLst>
              <a:ext uri="{FF2B5EF4-FFF2-40B4-BE49-F238E27FC236}">
                <a16:creationId xmlns:a16="http://schemas.microsoft.com/office/drawing/2014/main" id="{0A985541-D864-42DB-92BA-88082085B972}"/>
              </a:ext>
            </a:extLst>
          </p:cNvPr>
          <p:cNvCxnSpPr/>
          <p:nvPr/>
        </p:nvCxnSpPr>
        <p:spPr bwMode="auto">
          <a:xfrm>
            <a:off x="5105400" y="5407690"/>
            <a:ext cx="304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4" name="矩形 3">
            <a:extLst>
              <a:ext uri="{FF2B5EF4-FFF2-40B4-BE49-F238E27FC236}">
                <a16:creationId xmlns:a16="http://schemas.microsoft.com/office/drawing/2014/main" id="{1DDD8594-2E5A-47AD-BD91-E715FF0846A3}"/>
              </a:ext>
            </a:extLst>
          </p:cNvPr>
          <p:cNvSpPr/>
          <p:nvPr/>
        </p:nvSpPr>
        <p:spPr bwMode="auto">
          <a:xfrm>
            <a:off x="5638800" y="4630744"/>
            <a:ext cx="1676400" cy="779456"/>
          </a:xfrm>
          <a:prstGeom prst="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08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08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0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08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083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084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083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9084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9084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9083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084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9084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084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908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908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31" grpId="0" animBg="1"/>
      <p:bldP spid="290834" grpId="0"/>
      <p:bldP spid="290835" grpId="0" animBg="1"/>
      <p:bldP spid="290839" grpId="0"/>
      <p:bldP spid="290840" grpId="0" animBg="1"/>
      <p:bldP spid="290843" grpId="0"/>
      <p:bldP spid="290844"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
            <a:extLst>
              <a:ext uri="{FF2B5EF4-FFF2-40B4-BE49-F238E27FC236}">
                <a16:creationId xmlns:a16="http://schemas.microsoft.com/office/drawing/2014/main" id="{AB769799-ED01-4B06-814F-E2C5B4BE5632}"/>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1DC817C8-41BF-4340-9E90-617A2A956E42}" type="slidenum">
              <a:rPr lang="en-US" altLang="zh-CN" sz="2800">
                <a:solidFill>
                  <a:schemeClr val="tx1"/>
                </a:solidFill>
                <a:latin typeface="Calibri" panose="020F0502020204030204" pitchFamily="34" charset="0"/>
              </a:rPr>
              <a:pPr/>
              <a:t>3</a:t>
            </a:fld>
            <a:endParaRPr lang="en-US" altLang="zh-CN" sz="2800">
              <a:solidFill>
                <a:schemeClr val="tx1"/>
              </a:solidFill>
              <a:latin typeface="Calibri" panose="020F0502020204030204" pitchFamily="34" charset="0"/>
            </a:endParaRPr>
          </a:p>
        </p:txBody>
      </p:sp>
      <p:pic>
        <p:nvPicPr>
          <p:cNvPr id="9219" name="Picture 7" descr="BOOK">
            <a:extLst>
              <a:ext uri="{FF2B5EF4-FFF2-40B4-BE49-F238E27FC236}">
                <a16:creationId xmlns:a16="http://schemas.microsoft.com/office/drawing/2014/main" id="{822788A1-ABAF-4EFD-9C34-3BC8CDE6D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74"/>
          <a:stretch>
            <a:fillRect/>
          </a:stretch>
        </p:blipFill>
        <p:spPr bwMode="auto">
          <a:xfrm>
            <a:off x="6934200" y="1304925"/>
            <a:ext cx="22098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0" name="AutoShape 9">
            <a:extLst>
              <a:ext uri="{FF2B5EF4-FFF2-40B4-BE49-F238E27FC236}">
                <a16:creationId xmlns:a16="http://schemas.microsoft.com/office/drawing/2014/main" id="{FD1CFF23-D0B4-42E7-9599-C350D537838B}"/>
              </a:ext>
            </a:extLst>
          </p:cNvPr>
          <p:cNvGrpSpPr>
            <a:grpSpLocks/>
          </p:cNvGrpSpPr>
          <p:nvPr/>
        </p:nvGrpSpPr>
        <p:grpSpPr bwMode="auto">
          <a:xfrm>
            <a:off x="835025" y="1450975"/>
            <a:ext cx="5505450" cy="755650"/>
            <a:chOff x="526" y="914"/>
            <a:chExt cx="3468" cy="476"/>
          </a:xfrm>
        </p:grpSpPr>
        <p:pic>
          <p:nvPicPr>
            <p:cNvPr id="9244" name="AutoShape 9">
              <a:hlinkClick r:id="" action="ppaction://noaction" highlightClick="1"/>
              <a:extLst>
                <a:ext uri="{FF2B5EF4-FFF2-40B4-BE49-F238E27FC236}">
                  <a16:creationId xmlns:a16="http://schemas.microsoft.com/office/drawing/2014/main" id="{B1D265FA-CEBC-4B15-8830-E778ABCC59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 y="914"/>
              <a:ext cx="3468"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88102" name="Text Box 6">
              <a:extLst>
                <a:ext uri="{FF2B5EF4-FFF2-40B4-BE49-F238E27FC236}">
                  <a16:creationId xmlns:a16="http://schemas.microsoft.com/office/drawing/2014/main" id="{655A73A3-6E9A-458D-9887-EF3946B21C93}"/>
                </a:ext>
              </a:extLst>
            </p:cNvPr>
            <p:cNvSpPr txBox="1">
              <a:spLocks noChangeArrowheads="1"/>
            </p:cNvSpPr>
            <p:nvPr/>
          </p:nvSpPr>
          <p:spPr bwMode="auto">
            <a:xfrm>
              <a:off x="623" y="935"/>
              <a:ext cx="3333" cy="340"/>
            </a:xfrm>
            <a:prstGeom prst="rect">
              <a:avLst/>
            </a:prstGeom>
            <a:noFill/>
            <a:ln w="9525" algn="ctr">
              <a:noFill/>
              <a:miter lim="800000"/>
              <a:headEnd/>
              <a:tailEnd/>
            </a:ln>
            <a:effectLst/>
          </p:spPr>
          <p:txBody>
            <a:bodyPr wrap="none" anchor="ctr"/>
            <a:lstStyle/>
            <a:p>
              <a:pPr algn="l">
                <a:spcBef>
                  <a:spcPct val="50000"/>
                </a:spcBef>
                <a:defRPr/>
              </a:pPr>
              <a:r>
                <a:rPr lang="zh-CN" altLang="en-US" sz="2400" b="0" i="1" dirty="0">
                  <a:solidFill>
                    <a:schemeClr val="tx1">
                      <a:lumMod val="40000"/>
                      <a:lumOff val="60000"/>
                    </a:schemeClr>
                  </a:solidFill>
                  <a:latin typeface="微软雅黑" pitchFamily="34" charset="-122"/>
                  <a:ea typeface="微软雅黑" pitchFamily="34" charset="-122"/>
                </a:rPr>
                <a:t>第二章  流体力学基本原理与方程</a:t>
              </a:r>
            </a:p>
          </p:txBody>
        </p:sp>
      </p:grpSp>
      <p:grpSp>
        <p:nvGrpSpPr>
          <p:cNvPr id="9221" name="AutoShape 10">
            <a:extLst>
              <a:ext uri="{FF2B5EF4-FFF2-40B4-BE49-F238E27FC236}">
                <a16:creationId xmlns:a16="http://schemas.microsoft.com/office/drawing/2014/main" id="{85E08EAB-C752-4737-93BC-EE2FF70662E3}"/>
              </a:ext>
            </a:extLst>
          </p:cNvPr>
          <p:cNvGrpSpPr>
            <a:grpSpLocks/>
          </p:cNvGrpSpPr>
          <p:nvPr/>
        </p:nvGrpSpPr>
        <p:grpSpPr bwMode="auto">
          <a:xfrm>
            <a:off x="1231900" y="2097088"/>
            <a:ext cx="5503863" cy="762000"/>
            <a:chOff x="776" y="1321"/>
            <a:chExt cx="3467" cy="480"/>
          </a:xfrm>
        </p:grpSpPr>
        <p:pic>
          <p:nvPicPr>
            <p:cNvPr id="9242" name="AutoShape 10">
              <a:hlinkClick r:id="" action="ppaction://noaction" highlightClick="1"/>
              <a:extLst>
                <a:ext uri="{FF2B5EF4-FFF2-40B4-BE49-F238E27FC236}">
                  <a16:creationId xmlns:a16="http://schemas.microsoft.com/office/drawing/2014/main" id="{D899D534-5AF9-485F-8349-9D540D8AD50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 y="1321"/>
              <a:ext cx="346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88105" name="Text Box 9">
              <a:extLst>
                <a:ext uri="{FF2B5EF4-FFF2-40B4-BE49-F238E27FC236}">
                  <a16:creationId xmlns:a16="http://schemas.microsoft.com/office/drawing/2014/main" id="{9A550F53-BCD7-42DE-99DC-978FB49244F1}"/>
                </a:ext>
              </a:extLst>
            </p:cNvPr>
            <p:cNvSpPr txBox="1">
              <a:spLocks noChangeArrowheads="1"/>
            </p:cNvSpPr>
            <p:nvPr/>
          </p:nvSpPr>
          <p:spPr bwMode="auto">
            <a:xfrm>
              <a:off x="872" y="1344"/>
              <a:ext cx="3334" cy="340"/>
            </a:xfrm>
            <a:prstGeom prst="rect">
              <a:avLst/>
            </a:prstGeom>
            <a:noFill/>
            <a:ln w="9525" algn="ctr">
              <a:noFill/>
              <a:miter lim="800000"/>
              <a:headEnd/>
              <a:tailEnd/>
            </a:ln>
            <a:effectLst/>
          </p:spPr>
          <p:txBody>
            <a:bodyPr wrap="none" anchor="ctr"/>
            <a:lstStyle/>
            <a:p>
              <a:pPr algn="l">
                <a:spcBef>
                  <a:spcPct val="50000"/>
                </a:spcBef>
                <a:defRPr/>
              </a:pPr>
              <a:r>
                <a:rPr lang="zh-CN" altLang="en-US" sz="2400" b="0" i="1" dirty="0">
                  <a:solidFill>
                    <a:schemeClr val="tx1">
                      <a:lumMod val="40000"/>
                      <a:lumOff val="60000"/>
                    </a:schemeClr>
                  </a:solidFill>
                  <a:latin typeface="微软雅黑" pitchFamily="34" charset="-122"/>
                  <a:ea typeface="微软雅黑" pitchFamily="34" charset="-122"/>
                </a:rPr>
                <a:t>第三章 不可压理想流体绕物体的流动</a:t>
              </a:r>
            </a:p>
          </p:txBody>
        </p:sp>
      </p:grpSp>
      <p:sp>
        <p:nvSpPr>
          <p:cNvPr id="9" name="AutoShape 11">
            <a:hlinkClick r:id="" action="ppaction://noaction" highlightClick="1"/>
            <a:extLst>
              <a:ext uri="{FF2B5EF4-FFF2-40B4-BE49-F238E27FC236}">
                <a16:creationId xmlns:a16="http://schemas.microsoft.com/office/drawing/2014/main" id="{FD475474-2DE0-4A4F-AF37-0A6EAFEA7C24}"/>
              </a:ext>
            </a:extLst>
          </p:cNvPr>
          <p:cNvSpPr>
            <a:spLocks noChangeArrowheads="1"/>
          </p:cNvSpPr>
          <p:nvPr/>
        </p:nvSpPr>
        <p:spPr bwMode="auto">
          <a:xfrm>
            <a:off x="1780702" y="2780928"/>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solidFill>
                <a:latin typeface="微软雅黑" pitchFamily="34" charset="-122"/>
                <a:ea typeface="微软雅黑" pitchFamily="34" charset="-122"/>
              </a:rPr>
              <a:t>第四章  高速可压缩流基础知识</a:t>
            </a:r>
          </a:p>
        </p:txBody>
      </p:sp>
      <p:sp>
        <p:nvSpPr>
          <p:cNvPr id="10" name="AutoShape 12">
            <a:hlinkClick r:id="" action="ppaction://noaction" highlightClick="1"/>
            <a:extLst>
              <a:ext uri="{FF2B5EF4-FFF2-40B4-BE49-F238E27FC236}">
                <a16:creationId xmlns:a16="http://schemas.microsoft.com/office/drawing/2014/main" id="{001F3DFD-20AC-4DBC-93E5-5A6CDBC1B7E2}"/>
              </a:ext>
            </a:extLst>
          </p:cNvPr>
          <p:cNvSpPr>
            <a:spLocks noChangeArrowheads="1"/>
          </p:cNvSpPr>
          <p:nvPr/>
        </p:nvSpPr>
        <p:spPr bwMode="auto">
          <a:xfrm>
            <a:off x="2248754" y="3429000"/>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a:solidFill>
                  <a:schemeClr val="tx1">
                    <a:lumMod val="40000"/>
                    <a:lumOff val="60000"/>
                  </a:schemeClr>
                </a:solidFill>
                <a:latin typeface="微软雅黑" pitchFamily="34" charset="-122"/>
                <a:ea typeface="微软雅黑" pitchFamily="34" charset="-122"/>
              </a:rPr>
              <a:t>第五章 一维定常可压缩管内流动</a:t>
            </a:r>
          </a:p>
        </p:txBody>
      </p:sp>
      <p:sp>
        <p:nvSpPr>
          <p:cNvPr id="11" name="AutoShape 13">
            <a:hlinkClick r:id="" action="ppaction://noaction" highlightClick="1"/>
            <a:extLst>
              <a:ext uri="{FF2B5EF4-FFF2-40B4-BE49-F238E27FC236}">
                <a16:creationId xmlns:a16="http://schemas.microsoft.com/office/drawing/2014/main" id="{BC6092C8-2D5A-4C5A-8862-F41728B7B514}"/>
              </a:ext>
            </a:extLst>
          </p:cNvPr>
          <p:cNvSpPr>
            <a:spLocks noChangeArrowheads="1"/>
          </p:cNvSpPr>
          <p:nvPr/>
        </p:nvSpPr>
        <p:spPr bwMode="auto">
          <a:xfrm>
            <a:off x="2644798" y="411307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dirty="0">
                <a:solidFill>
                  <a:schemeClr val="tx1">
                    <a:lumMod val="40000"/>
                    <a:lumOff val="60000"/>
                  </a:schemeClr>
                </a:solidFill>
                <a:latin typeface="微软雅黑" pitchFamily="34" charset="-122"/>
                <a:ea typeface="微软雅黑" pitchFamily="34" charset="-122"/>
              </a:rPr>
              <a:t>第六章 附面层和黏性流动</a:t>
            </a:r>
          </a:p>
        </p:txBody>
      </p:sp>
      <p:grpSp>
        <p:nvGrpSpPr>
          <p:cNvPr id="9231" name="AutoShape 8">
            <a:extLst>
              <a:ext uri="{FF2B5EF4-FFF2-40B4-BE49-F238E27FC236}">
                <a16:creationId xmlns:a16="http://schemas.microsoft.com/office/drawing/2014/main" id="{1624AF33-A107-4200-BF54-91BBEB0DC0E2}"/>
              </a:ext>
            </a:extLst>
          </p:cNvPr>
          <p:cNvGrpSpPr>
            <a:grpSpLocks/>
          </p:cNvGrpSpPr>
          <p:nvPr/>
        </p:nvGrpSpPr>
        <p:grpSpPr bwMode="auto">
          <a:xfrm>
            <a:off x="407988" y="798513"/>
            <a:ext cx="5499100" cy="762000"/>
            <a:chOff x="257" y="503"/>
            <a:chExt cx="3464" cy="480"/>
          </a:xfrm>
        </p:grpSpPr>
        <p:pic>
          <p:nvPicPr>
            <p:cNvPr id="9240" name="AutoShape 8">
              <a:hlinkClick r:id="" action="ppaction://noaction" highlightClick="1"/>
              <a:extLst>
                <a:ext uri="{FF2B5EF4-FFF2-40B4-BE49-F238E27FC236}">
                  <a16:creationId xmlns:a16="http://schemas.microsoft.com/office/drawing/2014/main" id="{444D4E13-A757-4721-BFB6-1D3D261370E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 y="503"/>
              <a:ext cx="346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88117" name="Text Box 21">
              <a:extLst>
                <a:ext uri="{FF2B5EF4-FFF2-40B4-BE49-F238E27FC236}">
                  <a16:creationId xmlns:a16="http://schemas.microsoft.com/office/drawing/2014/main" id="{5B106037-C6F4-4BF1-8BAD-534CBA8E222D}"/>
                </a:ext>
              </a:extLst>
            </p:cNvPr>
            <p:cNvSpPr txBox="1">
              <a:spLocks noChangeArrowheads="1"/>
            </p:cNvSpPr>
            <p:nvPr/>
          </p:nvSpPr>
          <p:spPr bwMode="auto">
            <a:xfrm>
              <a:off x="351" y="527"/>
              <a:ext cx="3333" cy="340"/>
            </a:xfrm>
            <a:prstGeom prst="rect">
              <a:avLst/>
            </a:prstGeom>
            <a:noFill/>
            <a:ln w="9525">
              <a:noFill/>
              <a:miter lim="800000"/>
              <a:headEnd/>
              <a:tailEnd/>
            </a:ln>
          </p:spPr>
          <p:txBody>
            <a:bodyPr wrap="none" anchor="ctr"/>
            <a:lstStyle/>
            <a:p>
              <a:pPr algn="l">
                <a:spcBef>
                  <a:spcPct val="50000"/>
                </a:spcBef>
                <a:defRPr/>
              </a:pPr>
              <a:r>
                <a:rPr lang="zh-CN" altLang="en-US" sz="2400" b="0" i="1">
                  <a:solidFill>
                    <a:schemeClr val="tx1">
                      <a:lumMod val="40000"/>
                      <a:lumOff val="60000"/>
                    </a:schemeClr>
                  </a:solidFill>
                  <a:latin typeface="微软雅黑" pitchFamily="34" charset="-122"/>
                  <a:ea typeface="微软雅黑" pitchFamily="34" charset="-122"/>
                </a:rPr>
                <a:t>第一章  流体力学基础知识 </a:t>
              </a:r>
            </a:p>
          </p:txBody>
        </p:sp>
      </p:grpSp>
      <p:sp>
        <p:nvSpPr>
          <p:cNvPr id="14" name="AutoShape 13">
            <a:hlinkClick r:id="" action="ppaction://noaction" highlightClick="1"/>
            <a:extLst>
              <a:ext uri="{FF2B5EF4-FFF2-40B4-BE49-F238E27FC236}">
                <a16:creationId xmlns:a16="http://schemas.microsoft.com/office/drawing/2014/main" id="{34A7B66A-9105-4FAD-A73C-96F3397750A8}"/>
              </a:ext>
            </a:extLst>
          </p:cNvPr>
          <p:cNvSpPr>
            <a:spLocks noChangeArrowheads="1"/>
          </p:cNvSpPr>
          <p:nvPr/>
        </p:nvSpPr>
        <p:spPr bwMode="auto">
          <a:xfrm>
            <a:off x="3077326" y="47971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a:solidFill>
                  <a:schemeClr val="tx1">
                    <a:lumMod val="40000"/>
                    <a:lumOff val="60000"/>
                  </a:schemeClr>
                </a:solidFill>
                <a:latin typeface="微软雅黑" pitchFamily="34" charset="-122"/>
                <a:ea typeface="微软雅黑" pitchFamily="34" charset="-122"/>
              </a:rPr>
              <a:t>第七章绕翼型的低速流动</a:t>
            </a:r>
          </a:p>
        </p:txBody>
      </p:sp>
      <p:pic>
        <p:nvPicPr>
          <p:cNvPr id="9235" name="Picture 2">
            <a:extLst>
              <a:ext uri="{FF2B5EF4-FFF2-40B4-BE49-F238E27FC236}">
                <a16:creationId xmlns:a16="http://schemas.microsoft.com/office/drawing/2014/main" id="{AC9D84EF-C3FD-4954-8236-4EC288A08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222875"/>
            <a:ext cx="2825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13">
            <a:hlinkClick r:id="" action="ppaction://noaction" highlightClick="1"/>
            <a:extLst>
              <a:ext uri="{FF2B5EF4-FFF2-40B4-BE49-F238E27FC236}">
                <a16:creationId xmlns:a16="http://schemas.microsoft.com/office/drawing/2014/main" id="{A3C0CE9F-C227-4C98-B11F-BA693BF9957D}"/>
              </a:ext>
            </a:extLst>
          </p:cNvPr>
          <p:cNvSpPr>
            <a:spLocks noChangeArrowheads="1"/>
          </p:cNvSpPr>
          <p:nvPr/>
        </p:nvSpPr>
        <p:spPr bwMode="auto">
          <a:xfrm>
            <a:off x="3600480" y="54895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zh-CN" altLang="en-US" sz="2400" b="0" i="1">
                <a:solidFill>
                  <a:schemeClr val="tx1">
                    <a:lumMod val="40000"/>
                    <a:lumOff val="60000"/>
                  </a:schemeClr>
                </a:solidFill>
                <a:latin typeface="微软雅黑" pitchFamily="34" charset="-122"/>
                <a:ea typeface="微软雅黑" pitchFamily="34" charset="-122"/>
              </a:rPr>
              <a:t>第八章绕翼型的可压缩流动</a:t>
            </a:r>
          </a:p>
        </p:txBody>
      </p:sp>
      <p:sp>
        <p:nvSpPr>
          <p:cNvPr id="20" name="标题 1">
            <a:extLst>
              <a:ext uri="{FF2B5EF4-FFF2-40B4-BE49-F238E27FC236}">
                <a16:creationId xmlns:a16="http://schemas.microsoft.com/office/drawing/2014/main" id="{BC7FE513-4E34-4E85-9677-F13CA117D4CF}"/>
              </a:ext>
            </a:extLst>
          </p:cNvPr>
          <p:cNvSpPr txBox="1">
            <a:spLocks/>
          </p:cNvSpPr>
          <p:nvPr/>
        </p:nvSpPr>
        <p:spPr bwMode="gray">
          <a:xfrm>
            <a:off x="595313" y="0"/>
            <a:ext cx="7100887" cy="709613"/>
          </a:xfrm>
          <a:prstGeom prst="rect">
            <a:avLst/>
          </a:prstGeom>
          <a:noFill/>
          <a:ln w="9525">
            <a:noFill/>
            <a:miter lim="800000"/>
            <a:headEnd/>
            <a:tailEnd/>
          </a:ln>
        </p:spPr>
        <p:txBody>
          <a:bodyPr anchor="ctr"/>
          <a:lstStyle/>
          <a:p>
            <a:pPr algn="l">
              <a:defRPr/>
            </a:pPr>
            <a:r>
              <a:rPr lang="zh-CN" altLang="en-US" b="0" kern="0">
                <a:solidFill>
                  <a:srgbClr val="C2F0FF"/>
                </a:solidFill>
                <a:latin typeface="华文新魏" pitchFamily="2" charset="-122"/>
                <a:ea typeface="华文新魏" pitchFamily="2" charset="-122"/>
                <a:cs typeface="+mj-cs"/>
              </a:rPr>
              <a:t>课程内容安排</a:t>
            </a:r>
            <a:endParaRPr lang="zh-CN" altLang="en-US" b="0" kern="0" dirty="0">
              <a:solidFill>
                <a:srgbClr val="C2F0FF"/>
              </a:solidFill>
              <a:latin typeface="华文新魏" pitchFamily="2" charset="-122"/>
              <a:ea typeface="华文新魏" pitchFamily="2" charset="-122"/>
              <a:cs typeface="+mj-cs"/>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2">
            <a:extLst>
              <a:ext uri="{FF2B5EF4-FFF2-40B4-BE49-F238E27FC236}">
                <a16:creationId xmlns:a16="http://schemas.microsoft.com/office/drawing/2014/main" id="{B3F58735-F1E8-4067-8D85-E9EFF3F3CF93}"/>
              </a:ext>
            </a:extLst>
          </p:cNvPr>
          <p:cNvSpPr txBox="1">
            <a:spLocks noGrp="1"/>
          </p:cNvSpPr>
          <p:nvPr/>
        </p:nvSpPr>
        <p:spPr bwMode="auto">
          <a:xfrm>
            <a:off x="8283575" y="6400800"/>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r">
              <a:spcBef>
                <a:spcPct val="0"/>
              </a:spcBef>
              <a:buClrTx/>
              <a:buSzTx/>
              <a:buFontTx/>
              <a:buNone/>
            </a:pPr>
            <a:fld id="{F35C17BF-036F-4B9C-8DFD-473057D24CD3}" type="slidenum">
              <a:rPr lang="en-US" altLang="zh-CN" sz="2400">
                <a:solidFill>
                  <a:srgbClr val="003366"/>
                </a:solidFill>
              </a:rPr>
              <a:pPr algn="r">
                <a:spcBef>
                  <a:spcPct val="0"/>
                </a:spcBef>
                <a:buClrTx/>
                <a:buSzTx/>
                <a:buFontTx/>
                <a:buNone/>
              </a:pPr>
              <a:t>30</a:t>
            </a:fld>
            <a:endParaRPr lang="en-US" altLang="zh-CN" sz="2400">
              <a:solidFill>
                <a:srgbClr val="003366"/>
              </a:solidFill>
            </a:endParaRPr>
          </a:p>
        </p:txBody>
      </p:sp>
      <p:grpSp>
        <p:nvGrpSpPr>
          <p:cNvPr id="2" name="Group 24">
            <a:extLst>
              <a:ext uri="{FF2B5EF4-FFF2-40B4-BE49-F238E27FC236}">
                <a16:creationId xmlns:a16="http://schemas.microsoft.com/office/drawing/2014/main" id="{8FE63620-4330-417F-8863-523A16A4A064}"/>
              </a:ext>
            </a:extLst>
          </p:cNvPr>
          <p:cNvGrpSpPr>
            <a:grpSpLocks/>
          </p:cNvGrpSpPr>
          <p:nvPr/>
        </p:nvGrpSpPr>
        <p:grpSpPr bwMode="auto">
          <a:xfrm>
            <a:off x="396875" y="1414463"/>
            <a:ext cx="3222625" cy="4740275"/>
            <a:chOff x="274" y="480"/>
            <a:chExt cx="2030" cy="2986"/>
          </a:xfrm>
        </p:grpSpPr>
        <p:sp>
          <p:nvSpPr>
            <p:cNvPr id="36886" name="Text Box 25">
              <a:extLst>
                <a:ext uri="{FF2B5EF4-FFF2-40B4-BE49-F238E27FC236}">
                  <a16:creationId xmlns:a16="http://schemas.microsoft.com/office/drawing/2014/main" id="{0A7A1CDA-5079-430E-B6FA-7869B3B33C67}"/>
                </a:ext>
              </a:extLst>
            </p:cNvPr>
            <p:cNvSpPr txBox="1">
              <a:spLocks noChangeArrowheads="1"/>
            </p:cNvSpPr>
            <p:nvPr/>
          </p:nvSpPr>
          <p:spPr bwMode="auto">
            <a:xfrm>
              <a:off x="480" y="480"/>
              <a:ext cx="18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Tx/>
                <a:buNone/>
              </a:pPr>
              <a:r>
                <a:rPr kumimoji="1" lang="zh-CN" altLang="en-US">
                  <a:solidFill>
                    <a:srgbClr val="993300"/>
                  </a:solidFill>
                  <a:latin typeface="Times New Roman" panose="02020603050405020304" pitchFamily="18" charset="0"/>
                  <a:ea typeface="楷体_GB2312"/>
                  <a:cs typeface="楷体_GB2312"/>
                </a:rPr>
                <a:t>驻点状态参数</a:t>
              </a:r>
            </a:p>
          </p:txBody>
        </p:sp>
        <p:graphicFrame>
          <p:nvGraphicFramePr>
            <p:cNvPr id="36887" name="Object 26">
              <a:extLst>
                <a:ext uri="{FF2B5EF4-FFF2-40B4-BE49-F238E27FC236}">
                  <a16:creationId xmlns:a16="http://schemas.microsoft.com/office/drawing/2014/main" id="{EB2F6668-FF01-40C7-BA11-B1142C5227FE}"/>
                </a:ext>
              </a:extLst>
            </p:cNvPr>
            <p:cNvGraphicFramePr>
              <a:graphicFrameLocks noChangeAspect="1"/>
            </p:cNvGraphicFramePr>
            <p:nvPr/>
          </p:nvGraphicFramePr>
          <p:xfrm>
            <a:off x="288" y="816"/>
            <a:ext cx="1508" cy="530"/>
          </p:xfrm>
          <a:graphic>
            <a:graphicData uri="http://schemas.openxmlformats.org/presentationml/2006/ole">
              <mc:AlternateContent xmlns:mc="http://schemas.openxmlformats.org/markup-compatibility/2006">
                <mc:Choice xmlns:v="urn:schemas-microsoft-com:vml" Requires="v">
                  <p:oleObj spid="_x0000_s37227" name="Equation" r:id="rId3" imgW="1333508" imgH="457267" progId="Equation.DSMT4">
                    <p:embed/>
                  </p:oleObj>
                </mc:Choice>
                <mc:Fallback>
                  <p:oleObj name="Equation" r:id="rId3" imgW="1333508" imgH="457267" progId="Equation.DSMT4">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816"/>
                          <a:ext cx="1508"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8" name="Object 27">
              <a:extLst>
                <a:ext uri="{FF2B5EF4-FFF2-40B4-BE49-F238E27FC236}">
                  <a16:creationId xmlns:a16="http://schemas.microsoft.com/office/drawing/2014/main" id="{60045A68-341A-4F59-911C-D1092DDC1D70}"/>
                </a:ext>
              </a:extLst>
            </p:cNvPr>
            <p:cNvGraphicFramePr>
              <a:graphicFrameLocks noChangeAspect="1"/>
            </p:cNvGraphicFramePr>
            <p:nvPr/>
          </p:nvGraphicFramePr>
          <p:xfrm>
            <a:off x="288" y="1440"/>
            <a:ext cx="1665" cy="586"/>
          </p:xfrm>
          <a:graphic>
            <a:graphicData uri="http://schemas.openxmlformats.org/presentationml/2006/ole">
              <mc:AlternateContent xmlns:mc="http://schemas.openxmlformats.org/markup-compatibility/2006">
                <mc:Choice xmlns:v="urn:schemas-microsoft-com:vml" Requires="v">
                  <p:oleObj spid="_x0000_s37228" name="Equation" r:id="rId5" imgW="1466859" imgH="504776" progId="Equation.DSMT4">
                    <p:embed/>
                  </p:oleObj>
                </mc:Choice>
                <mc:Fallback>
                  <p:oleObj name="Equation" r:id="rId5" imgW="1466859" imgH="504776" progId="Equation.DSMT4">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1440"/>
                          <a:ext cx="1665"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9" name="Object 28">
              <a:extLst>
                <a:ext uri="{FF2B5EF4-FFF2-40B4-BE49-F238E27FC236}">
                  <a16:creationId xmlns:a16="http://schemas.microsoft.com/office/drawing/2014/main" id="{9C313984-2903-46D7-BB7E-FA9DA42725FA}"/>
                </a:ext>
              </a:extLst>
            </p:cNvPr>
            <p:cNvGraphicFramePr>
              <a:graphicFrameLocks noChangeAspect="1"/>
            </p:cNvGraphicFramePr>
            <p:nvPr/>
          </p:nvGraphicFramePr>
          <p:xfrm>
            <a:off x="288" y="2160"/>
            <a:ext cx="1665" cy="586"/>
          </p:xfrm>
          <a:graphic>
            <a:graphicData uri="http://schemas.openxmlformats.org/presentationml/2006/ole">
              <mc:AlternateContent xmlns:mc="http://schemas.openxmlformats.org/markup-compatibility/2006">
                <mc:Choice xmlns:v="urn:schemas-microsoft-com:vml" Requires="v">
                  <p:oleObj spid="_x0000_s37229" name="Equation" r:id="rId7" imgW="1466859" imgH="504776" progId="Equation.DSMT4">
                    <p:embed/>
                  </p:oleObj>
                </mc:Choice>
                <mc:Fallback>
                  <p:oleObj name="Equation" r:id="rId7" imgW="1466859" imgH="504776"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 y="2160"/>
                          <a:ext cx="1665"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90" name="Object 29">
              <a:extLst>
                <a:ext uri="{FF2B5EF4-FFF2-40B4-BE49-F238E27FC236}">
                  <a16:creationId xmlns:a16="http://schemas.microsoft.com/office/drawing/2014/main" id="{5FABB7C3-D0B6-426E-A958-E915EC38C01F}"/>
                </a:ext>
              </a:extLst>
            </p:cNvPr>
            <p:cNvGraphicFramePr>
              <a:graphicFrameLocks noChangeAspect="1"/>
            </p:cNvGraphicFramePr>
            <p:nvPr/>
          </p:nvGraphicFramePr>
          <p:xfrm>
            <a:off x="274" y="2880"/>
            <a:ext cx="1550" cy="586"/>
          </p:xfrm>
          <a:graphic>
            <a:graphicData uri="http://schemas.openxmlformats.org/presentationml/2006/ole">
              <mc:AlternateContent xmlns:mc="http://schemas.openxmlformats.org/markup-compatibility/2006">
                <mc:Choice xmlns:v="urn:schemas-microsoft-com:vml" Requires="v">
                  <p:oleObj spid="_x0000_s37230" name="Equation" r:id="rId9" imgW="1371570" imgH="504776" progId="Equation.DSMT4">
                    <p:embed/>
                  </p:oleObj>
                </mc:Choice>
                <mc:Fallback>
                  <p:oleObj name="Equation" r:id="rId9" imgW="1371570" imgH="504776" progId="Equation.DSMT4">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 y="2880"/>
                          <a:ext cx="1550"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30">
            <a:extLst>
              <a:ext uri="{FF2B5EF4-FFF2-40B4-BE49-F238E27FC236}">
                <a16:creationId xmlns:a16="http://schemas.microsoft.com/office/drawing/2014/main" id="{A5701E13-9FC2-4402-A253-89E62DDDDEB2}"/>
              </a:ext>
            </a:extLst>
          </p:cNvPr>
          <p:cNvGrpSpPr>
            <a:grpSpLocks/>
          </p:cNvGrpSpPr>
          <p:nvPr/>
        </p:nvGrpSpPr>
        <p:grpSpPr bwMode="auto">
          <a:xfrm>
            <a:off x="5905500" y="1414463"/>
            <a:ext cx="2590800" cy="4843462"/>
            <a:chOff x="3744" y="480"/>
            <a:chExt cx="1632" cy="3051"/>
          </a:xfrm>
        </p:grpSpPr>
        <p:sp>
          <p:nvSpPr>
            <p:cNvPr id="36881" name="Text Box 31">
              <a:extLst>
                <a:ext uri="{FF2B5EF4-FFF2-40B4-BE49-F238E27FC236}">
                  <a16:creationId xmlns:a16="http://schemas.microsoft.com/office/drawing/2014/main" id="{BBAEE7F8-F702-4B43-ADF6-5FE8036586C0}"/>
                </a:ext>
              </a:extLst>
            </p:cNvPr>
            <p:cNvSpPr txBox="1">
              <a:spLocks noChangeArrowheads="1"/>
            </p:cNvSpPr>
            <p:nvPr/>
          </p:nvSpPr>
          <p:spPr bwMode="auto">
            <a:xfrm>
              <a:off x="3744" y="480"/>
              <a:ext cx="1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50000"/>
                </a:spcBef>
                <a:buClrTx/>
                <a:buSzTx/>
                <a:buFontTx/>
                <a:buNone/>
              </a:pPr>
              <a:r>
                <a:rPr kumimoji="1" lang="zh-CN" altLang="en-US">
                  <a:solidFill>
                    <a:srgbClr val="993300"/>
                  </a:solidFill>
                  <a:latin typeface="Times New Roman" panose="02020603050405020304" pitchFamily="18" charset="0"/>
                  <a:ea typeface="楷体_GB2312"/>
                  <a:cs typeface="楷体_GB2312"/>
                </a:rPr>
                <a:t>完全气体</a:t>
              </a:r>
              <a:r>
                <a:rPr kumimoji="1" lang="en-US" altLang="zh-CN" b="0" i="1">
                  <a:solidFill>
                    <a:srgbClr val="993300"/>
                  </a:solidFill>
                  <a:latin typeface="Times New Roman" panose="02020603050405020304" pitchFamily="18" charset="0"/>
                  <a:ea typeface="楷体_GB2312"/>
                  <a:cs typeface="楷体_GB2312"/>
                </a:rPr>
                <a:t>γ</a:t>
              </a:r>
              <a:r>
                <a:rPr kumimoji="1" lang="en-US" altLang="zh-CN">
                  <a:solidFill>
                    <a:srgbClr val="993300"/>
                  </a:solidFill>
                  <a:latin typeface="Times New Roman" panose="02020603050405020304" pitchFamily="18" charset="0"/>
                  <a:ea typeface="楷体_GB2312"/>
                  <a:cs typeface="楷体_GB2312"/>
                </a:rPr>
                <a:t>=</a:t>
              </a:r>
              <a:r>
                <a:rPr kumimoji="1" lang="en-US" altLang="zh-CN" b="0">
                  <a:solidFill>
                    <a:srgbClr val="993300"/>
                  </a:solidFill>
                  <a:latin typeface="Times New Roman" panose="02020603050405020304" pitchFamily="18" charset="0"/>
                  <a:ea typeface="楷体_GB2312"/>
                  <a:cs typeface="楷体_GB2312"/>
                </a:rPr>
                <a:t>1.4</a:t>
              </a:r>
              <a:r>
                <a:rPr kumimoji="1" lang="zh-CN" altLang="en-US">
                  <a:solidFill>
                    <a:srgbClr val="993300"/>
                  </a:solidFill>
                  <a:latin typeface="Times New Roman" panose="02020603050405020304" pitchFamily="18" charset="0"/>
                  <a:ea typeface="楷体_GB2312"/>
                  <a:cs typeface="楷体_GB2312"/>
                </a:rPr>
                <a:t>）</a:t>
              </a:r>
            </a:p>
          </p:txBody>
        </p:sp>
        <p:graphicFrame>
          <p:nvGraphicFramePr>
            <p:cNvPr id="36882" name="Object 32">
              <a:extLst>
                <a:ext uri="{FF2B5EF4-FFF2-40B4-BE49-F238E27FC236}">
                  <a16:creationId xmlns:a16="http://schemas.microsoft.com/office/drawing/2014/main" id="{35756802-342C-4D6E-B76B-C0725E7FFDEB}"/>
                </a:ext>
              </a:extLst>
            </p:cNvPr>
            <p:cNvGraphicFramePr>
              <a:graphicFrameLocks noChangeAspect="1"/>
            </p:cNvGraphicFramePr>
            <p:nvPr/>
          </p:nvGraphicFramePr>
          <p:xfrm>
            <a:off x="4024" y="2976"/>
            <a:ext cx="841" cy="555"/>
          </p:xfrm>
          <a:graphic>
            <a:graphicData uri="http://schemas.openxmlformats.org/presentationml/2006/ole">
              <mc:AlternateContent xmlns:mc="http://schemas.openxmlformats.org/markup-compatibility/2006">
                <mc:Choice xmlns:v="urn:schemas-microsoft-com:vml" Requires="v">
                  <p:oleObj spid="_x0000_s37231" name="Equation" r:id="rId11" imgW="666754" imgH="428655" progId="Equation.DSMT4">
                    <p:embed/>
                  </p:oleObj>
                </mc:Choice>
                <mc:Fallback>
                  <p:oleObj name="Equation" r:id="rId11" imgW="666754" imgH="428655" progId="Equation.DSMT4">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4" y="2976"/>
                          <a:ext cx="841"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3" name="Object 33">
              <a:extLst>
                <a:ext uri="{FF2B5EF4-FFF2-40B4-BE49-F238E27FC236}">
                  <a16:creationId xmlns:a16="http://schemas.microsoft.com/office/drawing/2014/main" id="{2B3B8797-22A0-4083-A6E7-FDA3E029A928}"/>
                </a:ext>
              </a:extLst>
            </p:cNvPr>
            <p:cNvGraphicFramePr>
              <a:graphicFrameLocks noChangeAspect="1"/>
            </p:cNvGraphicFramePr>
            <p:nvPr/>
          </p:nvGraphicFramePr>
          <p:xfrm>
            <a:off x="3984" y="768"/>
            <a:ext cx="855" cy="555"/>
          </p:xfrm>
          <a:graphic>
            <a:graphicData uri="http://schemas.openxmlformats.org/presentationml/2006/ole">
              <mc:AlternateContent xmlns:mc="http://schemas.openxmlformats.org/markup-compatibility/2006">
                <mc:Choice xmlns:v="urn:schemas-microsoft-com:vml" Requires="v">
                  <p:oleObj spid="_x0000_s37232" name="Equation" r:id="rId13" imgW="685920" imgH="428655" progId="Equation.DSMT4">
                    <p:embed/>
                  </p:oleObj>
                </mc:Choice>
                <mc:Fallback>
                  <p:oleObj name="Equation" r:id="rId13" imgW="685920" imgH="428655" progId="Equation.DSMT4">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 y="768"/>
                          <a:ext cx="855"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4" name="Object 34">
              <a:extLst>
                <a:ext uri="{FF2B5EF4-FFF2-40B4-BE49-F238E27FC236}">
                  <a16:creationId xmlns:a16="http://schemas.microsoft.com/office/drawing/2014/main" id="{A5B9FAEE-3E6D-4542-A2E0-1F14D966349C}"/>
                </a:ext>
              </a:extLst>
            </p:cNvPr>
            <p:cNvGraphicFramePr>
              <a:graphicFrameLocks noChangeAspect="1"/>
            </p:cNvGraphicFramePr>
            <p:nvPr/>
          </p:nvGraphicFramePr>
          <p:xfrm>
            <a:off x="3984" y="1488"/>
            <a:ext cx="871" cy="555"/>
          </p:xfrm>
          <a:graphic>
            <a:graphicData uri="http://schemas.openxmlformats.org/presentationml/2006/ole">
              <mc:AlternateContent xmlns:mc="http://schemas.openxmlformats.org/markup-compatibility/2006">
                <mc:Choice xmlns:v="urn:schemas-microsoft-com:vml" Requires="v">
                  <p:oleObj spid="_x0000_s37233" name="Equation" r:id="rId15" imgW="695368" imgH="428655" progId="Equation.DSMT4">
                    <p:embed/>
                  </p:oleObj>
                </mc:Choice>
                <mc:Fallback>
                  <p:oleObj name="Equation" r:id="rId15" imgW="695368" imgH="428655" progId="Equation.DSMT4">
                    <p:embed/>
                    <p:pic>
                      <p:nvPicPr>
                        <p:cNvPr id="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84" y="1488"/>
                          <a:ext cx="871"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5" name="Object 35">
              <a:extLst>
                <a:ext uri="{FF2B5EF4-FFF2-40B4-BE49-F238E27FC236}">
                  <a16:creationId xmlns:a16="http://schemas.microsoft.com/office/drawing/2014/main" id="{4946E899-4760-4710-B088-72C3FD6BA955}"/>
                </a:ext>
              </a:extLst>
            </p:cNvPr>
            <p:cNvGraphicFramePr>
              <a:graphicFrameLocks noChangeAspect="1"/>
            </p:cNvGraphicFramePr>
            <p:nvPr/>
          </p:nvGraphicFramePr>
          <p:xfrm>
            <a:off x="4032" y="2160"/>
            <a:ext cx="871" cy="555"/>
          </p:xfrm>
          <a:graphic>
            <a:graphicData uri="http://schemas.openxmlformats.org/presentationml/2006/ole">
              <mc:AlternateContent xmlns:mc="http://schemas.openxmlformats.org/markup-compatibility/2006">
                <mc:Choice xmlns:v="urn:schemas-microsoft-com:vml" Requires="v">
                  <p:oleObj spid="_x0000_s37234" name="Equation" r:id="rId17" imgW="695368" imgH="428655" progId="Equation.DSMT4">
                    <p:embed/>
                  </p:oleObj>
                </mc:Choice>
                <mc:Fallback>
                  <p:oleObj name="Equation" r:id="rId17" imgW="695368" imgH="428655" progId="Equation.DSMT4">
                    <p:embed/>
                    <p:pic>
                      <p:nvPicPr>
                        <p:cNvPr id="0"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32" y="2160"/>
                          <a:ext cx="871"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36">
            <a:extLst>
              <a:ext uri="{FF2B5EF4-FFF2-40B4-BE49-F238E27FC236}">
                <a16:creationId xmlns:a16="http://schemas.microsoft.com/office/drawing/2014/main" id="{78FC912C-780E-4397-B6AF-2BF1291BADF3}"/>
              </a:ext>
            </a:extLst>
          </p:cNvPr>
          <p:cNvGrpSpPr>
            <a:grpSpLocks/>
          </p:cNvGrpSpPr>
          <p:nvPr/>
        </p:nvGrpSpPr>
        <p:grpSpPr bwMode="auto">
          <a:xfrm>
            <a:off x="3543300" y="1414463"/>
            <a:ext cx="2895600" cy="4786312"/>
            <a:chOff x="2256" y="480"/>
            <a:chExt cx="1824" cy="3015"/>
          </a:xfrm>
        </p:grpSpPr>
        <p:sp>
          <p:nvSpPr>
            <p:cNvPr id="36876" name="Text Box 37">
              <a:extLst>
                <a:ext uri="{FF2B5EF4-FFF2-40B4-BE49-F238E27FC236}">
                  <a16:creationId xmlns:a16="http://schemas.microsoft.com/office/drawing/2014/main" id="{6B726C72-59C3-4DD9-8929-9F0072C2B480}"/>
                </a:ext>
              </a:extLst>
            </p:cNvPr>
            <p:cNvSpPr txBox="1">
              <a:spLocks noChangeArrowheads="1"/>
            </p:cNvSpPr>
            <p:nvPr/>
          </p:nvSpPr>
          <p:spPr bwMode="auto">
            <a:xfrm>
              <a:off x="2256" y="480"/>
              <a:ext cx="18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Tx/>
                <a:buNone/>
              </a:pPr>
              <a:r>
                <a:rPr kumimoji="1" lang="zh-CN" altLang="en-US">
                  <a:solidFill>
                    <a:srgbClr val="993300"/>
                  </a:solidFill>
                  <a:latin typeface="Times New Roman" panose="02020603050405020304" pitchFamily="18" charset="0"/>
                  <a:ea typeface="楷体_GB2312"/>
                  <a:cs typeface="楷体_GB2312"/>
                </a:rPr>
                <a:t>临界状态参数</a:t>
              </a:r>
            </a:p>
          </p:txBody>
        </p:sp>
        <p:graphicFrame>
          <p:nvGraphicFramePr>
            <p:cNvPr id="36877" name="Object 38">
              <a:extLst>
                <a:ext uri="{FF2B5EF4-FFF2-40B4-BE49-F238E27FC236}">
                  <a16:creationId xmlns:a16="http://schemas.microsoft.com/office/drawing/2014/main" id="{3A226173-E4E0-4516-8FE6-9EDB35689DC8}"/>
                </a:ext>
              </a:extLst>
            </p:cNvPr>
            <p:cNvGraphicFramePr>
              <a:graphicFrameLocks noChangeAspect="1"/>
            </p:cNvGraphicFramePr>
            <p:nvPr/>
          </p:nvGraphicFramePr>
          <p:xfrm>
            <a:off x="2496" y="768"/>
            <a:ext cx="809" cy="555"/>
          </p:xfrm>
          <a:graphic>
            <a:graphicData uri="http://schemas.openxmlformats.org/presentationml/2006/ole">
              <mc:AlternateContent xmlns:mc="http://schemas.openxmlformats.org/markup-compatibility/2006">
                <mc:Choice xmlns:v="urn:schemas-microsoft-com:vml" Requires="v">
                  <p:oleObj spid="_x0000_s37235" name="Equation" r:id="rId19" imgW="647588" imgH="428655" progId="Equation.DSMT4">
                    <p:embed/>
                  </p:oleObj>
                </mc:Choice>
                <mc:Fallback>
                  <p:oleObj name="Equation" r:id="rId19" imgW="647588" imgH="428655" progId="Equation.DSMT4">
                    <p:embed/>
                    <p:pic>
                      <p:nvPicPr>
                        <p:cNvPr id="0" name="Object 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96" y="768"/>
                          <a:ext cx="809"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8" name="Object 39">
              <a:extLst>
                <a:ext uri="{FF2B5EF4-FFF2-40B4-BE49-F238E27FC236}">
                  <a16:creationId xmlns:a16="http://schemas.microsoft.com/office/drawing/2014/main" id="{69677782-EB4C-497B-BAE3-51FB88705731}"/>
                </a:ext>
              </a:extLst>
            </p:cNvPr>
            <p:cNvGraphicFramePr>
              <a:graphicFrameLocks noChangeAspect="1"/>
            </p:cNvGraphicFramePr>
            <p:nvPr/>
          </p:nvGraphicFramePr>
          <p:xfrm>
            <a:off x="2430" y="1392"/>
            <a:ext cx="1176" cy="663"/>
          </p:xfrm>
          <a:graphic>
            <a:graphicData uri="http://schemas.openxmlformats.org/presentationml/2006/ole">
              <mc:AlternateContent xmlns:mc="http://schemas.openxmlformats.org/markup-compatibility/2006">
                <mc:Choice xmlns:v="urn:schemas-microsoft-com:vml" Requires="v">
                  <p:oleObj spid="_x0000_s37236" name="Equation" r:id="rId21" imgW="952621" imgH="514223" progId="Equation.DSMT4">
                    <p:embed/>
                  </p:oleObj>
                </mc:Choice>
                <mc:Fallback>
                  <p:oleObj name="Equation" r:id="rId21" imgW="952621" imgH="514223" progId="Equation.DSMT4">
                    <p:embed/>
                    <p:pic>
                      <p:nvPicPr>
                        <p:cNvPr id="0" name="Object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30" y="1392"/>
                          <a:ext cx="1176"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9" name="Object 40">
              <a:extLst>
                <a:ext uri="{FF2B5EF4-FFF2-40B4-BE49-F238E27FC236}">
                  <a16:creationId xmlns:a16="http://schemas.microsoft.com/office/drawing/2014/main" id="{85FC610F-8F0E-4EB5-B9C3-B6D082C31D01}"/>
                </a:ext>
              </a:extLst>
            </p:cNvPr>
            <p:cNvGraphicFramePr>
              <a:graphicFrameLocks noChangeAspect="1"/>
            </p:cNvGraphicFramePr>
            <p:nvPr/>
          </p:nvGraphicFramePr>
          <p:xfrm>
            <a:off x="2430" y="2112"/>
            <a:ext cx="1176" cy="663"/>
          </p:xfrm>
          <a:graphic>
            <a:graphicData uri="http://schemas.openxmlformats.org/presentationml/2006/ole">
              <mc:AlternateContent xmlns:mc="http://schemas.openxmlformats.org/markup-compatibility/2006">
                <mc:Choice xmlns:v="urn:schemas-microsoft-com:vml" Requires="v">
                  <p:oleObj spid="_x0000_s37237" name="Equation" r:id="rId23" imgW="952621" imgH="514223" progId="Equation.DSMT4">
                    <p:embed/>
                  </p:oleObj>
                </mc:Choice>
                <mc:Fallback>
                  <p:oleObj name="Equation" r:id="rId23" imgW="952621" imgH="514223" progId="Equation.DSMT4">
                    <p:embed/>
                    <p:pic>
                      <p:nvPicPr>
                        <p:cNvPr id="0" name="Object 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30" y="2112"/>
                          <a:ext cx="1176"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0" name="Object 41">
              <a:extLst>
                <a:ext uri="{FF2B5EF4-FFF2-40B4-BE49-F238E27FC236}">
                  <a16:creationId xmlns:a16="http://schemas.microsoft.com/office/drawing/2014/main" id="{69AB58CC-CE89-4DAE-8A07-9A983F4F8731}"/>
                </a:ext>
              </a:extLst>
            </p:cNvPr>
            <p:cNvGraphicFramePr>
              <a:graphicFrameLocks noChangeAspect="1"/>
            </p:cNvGraphicFramePr>
            <p:nvPr/>
          </p:nvGraphicFramePr>
          <p:xfrm>
            <a:off x="2441" y="2832"/>
            <a:ext cx="1038" cy="663"/>
          </p:xfrm>
          <a:graphic>
            <a:graphicData uri="http://schemas.openxmlformats.org/presentationml/2006/ole">
              <mc:AlternateContent xmlns:mc="http://schemas.openxmlformats.org/markup-compatibility/2006">
                <mc:Choice xmlns:v="urn:schemas-microsoft-com:vml" Requires="v">
                  <p:oleObj spid="_x0000_s37238" name="Equation" r:id="rId25" imgW="838166" imgH="514223" progId="Equation.DSMT4">
                    <p:embed/>
                  </p:oleObj>
                </mc:Choice>
                <mc:Fallback>
                  <p:oleObj name="Equation" r:id="rId25" imgW="838166" imgH="514223" progId="Equation.DSMT4">
                    <p:embed/>
                    <p:pic>
                      <p:nvPicPr>
                        <p:cNvPr id="0" name="Object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1" y="2832"/>
                          <a:ext cx="1038"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6870" name="Text Box 42">
            <a:extLst>
              <a:ext uri="{FF2B5EF4-FFF2-40B4-BE49-F238E27FC236}">
                <a16:creationId xmlns:a16="http://schemas.microsoft.com/office/drawing/2014/main" id="{510BBEF5-A0E8-42BD-B9DF-4EFE36E289C9}"/>
              </a:ext>
            </a:extLst>
          </p:cNvPr>
          <p:cNvSpPr txBox="1">
            <a:spLocks noChangeArrowheads="1"/>
          </p:cNvSpPr>
          <p:nvPr/>
        </p:nvSpPr>
        <p:spPr bwMode="auto">
          <a:xfrm>
            <a:off x="4638675" y="762000"/>
            <a:ext cx="771525"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驻点</a:t>
            </a:r>
          </a:p>
        </p:txBody>
      </p:sp>
      <p:sp>
        <p:nvSpPr>
          <p:cNvPr id="36871" name="Rectangle 43">
            <a:extLst>
              <a:ext uri="{FF2B5EF4-FFF2-40B4-BE49-F238E27FC236}">
                <a16:creationId xmlns:a16="http://schemas.microsoft.com/office/drawing/2014/main" id="{71652D41-938D-4441-9A9B-E7812DB04699}"/>
              </a:ext>
            </a:extLst>
          </p:cNvPr>
          <p:cNvSpPr>
            <a:spLocks noChangeArrowheads="1"/>
          </p:cNvSpPr>
          <p:nvPr/>
        </p:nvSpPr>
        <p:spPr bwMode="auto">
          <a:xfrm>
            <a:off x="6210300" y="762000"/>
            <a:ext cx="1052513"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临界点</a:t>
            </a:r>
          </a:p>
        </p:txBody>
      </p:sp>
      <p:sp>
        <p:nvSpPr>
          <p:cNvPr id="36872" name="Text Box 44">
            <a:extLst>
              <a:ext uri="{FF2B5EF4-FFF2-40B4-BE49-F238E27FC236}">
                <a16:creationId xmlns:a16="http://schemas.microsoft.com/office/drawing/2014/main" id="{41CBDD44-389A-4F9D-950A-BDD0D53657E2}"/>
              </a:ext>
            </a:extLst>
          </p:cNvPr>
          <p:cNvSpPr txBox="1">
            <a:spLocks noChangeArrowheads="1"/>
          </p:cNvSpPr>
          <p:nvPr/>
        </p:nvSpPr>
        <p:spPr bwMode="auto">
          <a:xfrm>
            <a:off x="2895600" y="762000"/>
            <a:ext cx="1052513" cy="452438"/>
          </a:xfrm>
          <a:prstGeom prst="rect">
            <a:avLst/>
          </a:prstGeom>
          <a:solidFill>
            <a:srgbClr val="CC99FF"/>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沿流线</a:t>
            </a:r>
          </a:p>
        </p:txBody>
      </p:sp>
      <p:sp>
        <p:nvSpPr>
          <p:cNvPr id="26" name="圆角矩形 25">
            <a:extLst>
              <a:ext uri="{FF2B5EF4-FFF2-40B4-BE49-F238E27FC236}">
                <a16:creationId xmlns:a16="http://schemas.microsoft.com/office/drawing/2014/main" id="{EE906220-4449-4397-8434-1B3F012AF934}"/>
              </a:ext>
            </a:extLst>
          </p:cNvPr>
          <p:cNvSpPr/>
          <p:nvPr/>
        </p:nvSpPr>
        <p:spPr bwMode="auto">
          <a:xfrm>
            <a:off x="304800" y="1828800"/>
            <a:ext cx="2743200" cy="3276600"/>
          </a:xfrm>
          <a:prstGeom prst="roundRect">
            <a:avLst/>
          </a:prstGeom>
          <a:noFill/>
          <a:ln w="38100">
            <a:solidFill>
              <a:srgbClr val="C00000"/>
            </a:solidFill>
            <a:headEnd type="none" w="med" len="med"/>
            <a:tailEnd type="none" w="med" len="me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anchor="ctr"/>
          <a:lstStyle/>
          <a:p>
            <a:pPr algn="l">
              <a:defRPr/>
            </a:pPr>
            <a:endParaRPr lang="zh-CN" altLang="en-US">
              <a:solidFill>
                <a:srgbClr val="000000"/>
              </a:solidFill>
              <a:latin typeface="Arial" pitchFamily="34" charset="0"/>
            </a:endParaRPr>
          </a:p>
        </p:txBody>
      </p:sp>
      <p:sp>
        <p:nvSpPr>
          <p:cNvPr id="29" name="Text Box 3">
            <a:extLst>
              <a:ext uri="{FF2B5EF4-FFF2-40B4-BE49-F238E27FC236}">
                <a16:creationId xmlns:a16="http://schemas.microsoft.com/office/drawing/2014/main" id="{3A2BE665-E4AC-482B-A970-6E1655CB5633}"/>
              </a:ext>
            </a:extLst>
          </p:cNvPr>
          <p:cNvSpPr txBox="1">
            <a:spLocks noChangeArrowheads="1"/>
          </p:cNvSpPr>
          <p:nvPr/>
        </p:nvSpPr>
        <p:spPr bwMode="auto">
          <a:xfrm>
            <a:off x="0" y="771525"/>
            <a:ext cx="2743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基本关系式</a:t>
            </a:r>
          </a:p>
        </p:txBody>
      </p:sp>
      <p:sp>
        <p:nvSpPr>
          <p:cNvPr id="30" name="Rectangle 3">
            <a:extLst>
              <a:ext uri="{FF2B5EF4-FFF2-40B4-BE49-F238E27FC236}">
                <a16:creationId xmlns:a16="http://schemas.microsoft.com/office/drawing/2014/main" id="{09AC8E93-87D5-4AAF-80F3-3B54D882F116}"/>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§4-3</a:t>
            </a:r>
            <a:r>
              <a:rPr lang="zh-CN" altLang="en-US" sz="2000" b="0" dirty="0">
                <a:solidFill>
                  <a:schemeClr val="accent1">
                    <a:lumMod val="40000"/>
                    <a:lumOff val="60000"/>
                  </a:schemeClr>
                </a:solidFill>
                <a:latin typeface="华文新魏" pitchFamily="2" charset="-122"/>
                <a:ea typeface="华文新魏" pitchFamily="2" charset="-122"/>
              </a:rPr>
              <a:t>高速一维定常流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2">
            <a:extLst>
              <a:ext uri="{FF2B5EF4-FFF2-40B4-BE49-F238E27FC236}">
                <a16:creationId xmlns:a16="http://schemas.microsoft.com/office/drawing/2014/main" id="{5505CAD1-EF43-4B3C-9EBD-E99C7A72C371}"/>
              </a:ext>
            </a:extLst>
          </p:cNvPr>
          <p:cNvSpPr txBox="1">
            <a:spLocks noGrp="1"/>
          </p:cNvSpPr>
          <p:nvPr/>
        </p:nvSpPr>
        <p:spPr bwMode="auto">
          <a:xfrm>
            <a:off x="8283575" y="6400800"/>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r">
              <a:spcBef>
                <a:spcPct val="0"/>
              </a:spcBef>
              <a:buClrTx/>
              <a:buSzTx/>
              <a:buFontTx/>
              <a:buNone/>
            </a:pPr>
            <a:fld id="{5C06284E-65A4-475A-BCF4-FFDF636EE11C}" type="slidenum">
              <a:rPr lang="en-US" altLang="zh-CN" sz="2400">
                <a:solidFill>
                  <a:srgbClr val="003366"/>
                </a:solidFill>
              </a:rPr>
              <a:pPr algn="r">
                <a:spcBef>
                  <a:spcPct val="0"/>
                </a:spcBef>
                <a:buClrTx/>
                <a:buSzTx/>
                <a:buFontTx/>
                <a:buNone/>
              </a:pPr>
              <a:t>31</a:t>
            </a:fld>
            <a:endParaRPr lang="en-US" altLang="zh-CN" sz="2400">
              <a:solidFill>
                <a:srgbClr val="003366"/>
              </a:solidFill>
            </a:endParaRPr>
          </a:p>
        </p:txBody>
      </p:sp>
      <p:grpSp>
        <p:nvGrpSpPr>
          <p:cNvPr id="37891" name="Group 24">
            <a:extLst>
              <a:ext uri="{FF2B5EF4-FFF2-40B4-BE49-F238E27FC236}">
                <a16:creationId xmlns:a16="http://schemas.microsoft.com/office/drawing/2014/main" id="{9E9720C8-0E1D-46EC-B2A8-E13BC73AC5D5}"/>
              </a:ext>
            </a:extLst>
          </p:cNvPr>
          <p:cNvGrpSpPr>
            <a:grpSpLocks/>
          </p:cNvGrpSpPr>
          <p:nvPr/>
        </p:nvGrpSpPr>
        <p:grpSpPr bwMode="auto">
          <a:xfrm>
            <a:off x="1212850" y="1600200"/>
            <a:ext cx="2641600" cy="2990850"/>
            <a:chOff x="288" y="816"/>
            <a:chExt cx="1664" cy="1884"/>
          </a:xfrm>
        </p:grpSpPr>
        <p:graphicFrame>
          <p:nvGraphicFramePr>
            <p:cNvPr id="37909" name="Object 6">
              <a:extLst>
                <a:ext uri="{FF2B5EF4-FFF2-40B4-BE49-F238E27FC236}">
                  <a16:creationId xmlns:a16="http://schemas.microsoft.com/office/drawing/2014/main" id="{80AFB4F3-C48C-4E71-8D2B-226B0366DEA8}"/>
                </a:ext>
              </a:extLst>
            </p:cNvPr>
            <p:cNvGraphicFramePr>
              <a:graphicFrameLocks noChangeAspect="1"/>
            </p:cNvGraphicFramePr>
            <p:nvPr/>
          </p:nvGraphicFramePr>
          <p:xfrm>
            <a:off x="288" y="816"/>
            <a:ext cx="1509" cy="530"/>
          </p:xfrm>
          <a:graphic>
            <a:graphicData uri="http://schemas.openxmlformats.org/presentationml/2006/ole">
              <mc:AlternateContent xmlns:mc="http://schemas.openxmlformats.org/markup-compatibility/2006">
                <mc:Choice xmlns:v="urn:schemas-microsoft-com:vml" Requires="v">
                  <p:oleObj spid="_x0000_s38289" name="Equation" r:id="rId3" imgW="1333508" imgH="457267" progId="Equation.DSMT4">
                    <p:embed/>
                  </p:oleObj>
                </mc:Choice>
                <mc:Fallback>
                  <p:oleObj name="Equation" r:id="rId3" imgW="1333508" imgH="457267"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816"/>
                          <a:ext cx="1509"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0" name="Object 7">
              <a:extLst>
                <a:ext uri="{FF2B5EF4-FFF2-40B4-BE49-F238E27FC236}">
                  <a16:creationId xmlns:a16="http://schemas.microsoft.com/office/drawing/2014/main" id="{A61BD1C0-1E4D-49B6-8B3E-6B08FDC0A936}"/>
                </a:ext>
              </a:extLst>
            </p:cNvPr>
            <p:cNvGraphicFramePr>
              <a:graphicFrameLocks noChangeAspect="1"/>
            </p:cNvGraphicFramePr>
            <p:nvPr/>
          </p:nvGraphicFramePr>
          <p:xfrm>
            <a:off x="288" y="1440"/>
            <a:ext cx="1664" cy="586"/>
          </p:xfrm>
          <a:graphic>
            <a:graphicData uri="http://schemas.openxmlformats.org/presentationml/2006/ole">
              <mc:AlternateContent xmlns:mc="http://schemas.openxmlformats.org/markup-compatibility/2006">
                <mc:Choice xmlns:v="urn:schemas-microsoft-com:vml" Requires="v">
                  <p:oleObj spid="_x0000_s38290" name="Equation" r:id="rId5" imgW="1466859" imgH="504776" progId="Equation.DSMT4">
                    <p:embed/>
                  </p:oleObj>
                </mc:Choice>
                <mc:Fallback>
                  <p:oleObj name="Equation" r:id="rId5" imgW="1466859" imgH="504776"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1440"/>
                          <a:ext cx="1664"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1" name="Object 8">
              <a:extLst>
                <a:ext uri="{FF2B5EF4-FFF2-40B4-BE49-F238E27FC236}">
                  <a16:creationId xmlns:a16="http://schemas.microsoft.com/office/drawing/2014/main" id="{5A06AAF6-7F9D-47B4-8698-77F4DBBBAA19}"/>
                </a:ext>
              </a:extLst>
            </p:cNvPr>
            <p:cNvGraphicFramePr>
              <a:graphicFrameLocks noChangeAspect="1"/>
            </p:cNvGraphicFramePr>
            <p:nvPr/>
          </p:nvGraphicFramePr>
          <p:xfrm>
            <a:off x="288" y="2165"/>
            <a:ext cx="1519" cy="535"/>
          </p:xfrm>
          <a:graphic>
            <a:graphicData uri="http://schemas.openxmlformats.org/presentationml/2006/ole">
              <mc:AlternateContent xmlns:mc="http://schemas.openxmlformats.org/markup-compatibility/2006">
                <mc:Choice xmlns:v="urn:schemas-microsoft-com:vml" Requires="v">
                  <p:oleObj spid="_x0000_s38291" name="Equation" r:id="rId7" imgW="1466859" imgH="504776" progId="Equation.DSMT4">
                    <p:embed/>
                  </p:oleObj>
                </mc:Choice>
                <mc:Fallback>
                  <p:oleObj name="Equation" r:id="rId7" imgW="1466859" imgH="504776"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 y="2165"/>
                          <a:ext cx="1519"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 name="矩形 25">
            <a:extLst>
              <a:ext uri="{FF2B5EF4-FFF2-40B4-BE49-F238E27FC236}">
                <a16:creationId xmlns:a16="http://schemas.microsoft.com/office/drawing/2014/main" id="{1D587CBC-C6BA-4EF9-9781-1ABB8137F61C}"/>
              </a:ext>
            </a:extLst>
          </p:cNvPr>
          <p:cNvSpPr>
            <a:spLocks noChangeArrowheads="1"/>
          </p:cNvSpPr>
          <p:nvPr/>
        </p:nvSpPr>
        <p:spPr bwMode="auto">
          <a:xfrm>
            <a:off x="381000" y="4991100"/>
            <a:ext cx="7772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7675" indent="-447675"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C00000"/>
              </a:buClr>
              <a:buSzTx/>
              <a:buFont typeface="Wingdings" panose="05000000000000000000" pitchFamily="2" charset="2"/>
              <a:buChar char="n"/>
            </a:pPr>
            <a:r>
              <a:rPr lang="zh-CN" altLang="en-US" sz="2200">
                <a:solidFill>
                  <a:srgbClr val="000000"/>
                </a:solidFill>
                <a:latin typeface="华文中宋" panose="02010600040101010101" pitchFamily="2" charset="-122"/>
                <a:ea typeface="华文中宋" panose="02010600040101010101" pitchFamily="2" charset="-122"/>
                <a:sym typeface="Symbol" panose="05050102010706020507" pitchFamily="18" charset="2"/>
              </a:rPr>
              <a:t>用</a:t>
            </a:r>
            <a:r>
              <a:rPr lang="en-US" altLang="zh-CN" sz="2200" i="1">
                <a:solidFill>
                  <a:srgbClr val="00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Ma</a:t>
            </a:r>
            <a:r>
              <a:rPr lang="zh-CN" altLang="en-US" sz="2200">
                <a:solidFill>
                  <a:srgbClr val="000000"/>
                </a:solidFill>
                <a:latin typeface="华文中宋" panose="02010600040101010101" pitchFamily="2" charset="-122"/>
                <a:ea typeface="华文中宋" panose="02010600040101010101" pitchFamily="2" charset="-122"/>
                <a:sym typeface="Symbol" panose="05050102010706020507" pitchFamily="18" charset="2"/>
              </a:rPr>
              <a:t>或</a:t>
            </a:r>
            <a:r>
              <a:rPr lang="el-GR" altLang="zh-CN" sz="2200" i="1">
                <a:solidFill>
                  <a:srgbClr val="000000"/>
                </a:solidFill>
                <a:latin typeface="Times New Roman" panose="02020603050405020304" pitchFamily="18" charset="0"/>
                <a:ea typeface="华文中宋" panose="02010600040101010101" pitchFamily="2" charset="-122"/>
                <a:sym typeface="Symbol" panose="05050102010706020507" pitchFamily="18" charset="2"/>
              </a:rPr>
              <a:t>λ</a:t>
            </a:r>
            <a:r>
              <a:rPr lang="zh-CN" altLang="en-US" sz="2200">
                <a:solidFill>
                  <a:srgbClr val="000000"/>
                </a:solidFill>
                <a:latin typeface="华文中宋" panose="02010600040101010101" pitchFamily="2" charset="-122"/>
                <a:ea typeface="华文中宋" panose="02010600040101010101" pitchFamily="2" charset="-122"/>
              </a:rPr>
              <a:t>表示的总参数与静参数之间的关系；</a:t>
            </a:r>
            <a:endParaRPr lang="en-US" altLang="zh-CN" sz="2200">
              <a:solidFill>
                <a:srgbClr val="000000"/>
              </a:solidFill>
              <a:latin typeface="华文中宋" panose="02010600040101010101" pitchFamily="2" charset="-122"/>
              <a:ea typeface="华文中宋" panose="02010600040101010101" pitchFamily="2" charset="-122"/>
            </a:endParaRPr>
          </a:p>
          <a:p>
            <a:pPr eaLnBrk="1" hangingPunct="1">
              <a:lnSpc>
                <a:spcPct val="150000"/>
              </a:lnSpc>
              <a:spcBef>
                <a:spcPct val="0"/>
              </a:spcBef>
              <a:buClr>
                <a:srgbClr val="C00000"/>
              </a:buClr>
              <a:buSzTx/>
              <a:buFont typeface="Wingdings" panose="05000000000000000000" pitchFamily="2" charset="2"/>
              <a:buChar char="n"/>
            </a:pPr>
            <a:r>
              <a:rPr lang="zh-CN" altLang="en-US" sz="2200">
                <a:solidFill>
                  <a:srgbClr val="000000"/>
                </a:solidFill>
                <a:latin typeface="华文中宋" panose="02010600040101010101" pitchFamily="2" charset="-122"/>
                <a:ea typeface="华文中宋" panose="02010600040101010101" pitchFamily="2" charset="-122"/>
                <a:sym typeface="Symbol" panose="05050102010706020507" pitchFamily="18" charset="2"/>
              </a:rPr>
              <a:t>这些以</a:t>
            </a:r>
            <a:r>
              <a:rPr lang="en-US" altLang="zh-CN" sz="2200" i="1">
                <a:solidFill>
                  <a:srgbClr val="000000"/>
                </a:solidFill>
                <a:latin typeface="Times New Roman" panose="02020603050405020304" pitchFamily="18" charset="0"/>
                <a:ea typeface="华文中宋" panose="02010600040101010101" pitchFamily="2" charset="-122"/>
                <a:sym typeface="Symbol" panose="05050102010706020507" pitchFamily="18" charset="2"/>
              </a:rPr>
              <a:t>Ma</a:t>
            </a:r>
            <a:r>
              <a:rPr lang="zh-CN" altLang="en-US" sz="2200">
                <a:solidFill>
                  <a:srgbClr val="000000"/>
                </a:solidFill>
                <a:latin typeface="华文中宋" panose="02010600040101010101" pitchFamily="2" charset="-122"/>
                <a:ea typeface="华文中宋" panose="02010600040101010101" pitchFamily="2" charset="-122"/>
                <a:sym typeface="Symbol" panose="05050102010706020507" pitchFamily="18" charset="2"/>
              </a:rPr>
              <a:t>或</a:t>
            </a:r>
            <a:r>
              <a:rPr lang="el-GR" altLang="zh-CN" sz="2200" i="1">
                <a:solidFill>
                  <a:srgbClr val="000000"/>
                </a:solidFill>
                <a:latin typeface="Times New Roman" panose="02020603050405020304" pitchFamily="18" charset="0"/>
                <a:ea typeface="华文中宋" panose="02010600040101010101" pitchFamily="2" charset="-122"/>
                <a:sym typeface="Symbol" panose="05050102010706020507" pitchFamily="18" charset="2"/>
              </a:rPr>
              <a:t>λ</a:t>
            </a:r>
            <a:r>
              <a:rPr lang="zh-CN" altLang="en-US" sz="2200">
                <a:solidFill>
                  <a:srgbClr val="000000"/>
                </a:solidFill>
                <a:latin typeface="华文中宋" panose="02010600040101010101" pitchFamily="2" charset="-122"/>
                <a:ea typeface="华文中宋" panose="02010600040101010101" pitchFamily="2" charset="-122"/>
                <a:sym typeface="Symbol" panose="05050102010706020507" pitchFamily="18" charset="2"/>
              </a:rPr>
              <a:t>为自变量的函数称为</a:t>
            </a:r>
            <a:r>
              <a:rPr lang="en-US" altLang="zh-CN" sz="2200">
                <a:solidFill>
                  <a:srgbClr val="000000"/>
                </a:solidFill>
                <a:latin typeface="华文中宋" panose="02010600040101010101" pitchFamily="2" charset="-122"/>
                <a:ea typeface="华文中宋" panose="02010600040101010101" pitchFamily="2" charset="-122"/>
                <a:sym typeface="Symbol" panose="05050102010706020507" pitchFamily="18" charset="2"/>
              </a:rPr>
              <a:t>:</a:t>
            </a:r>
            <a:r>
              <a:rPr lang="zh-CN" altLang="en-US" sz="2200">
                <a:solidFill>
                  <a:srgbClr val="C00000"/>
                </a:solidFill>
                <a:latin typeface="华文中宋" panose="02010600040101010101" pitchFamily="2" charset="-122"/>
                <a:ea typeface="华文中宋" panose="02010600040101010101" pitchFamily="2" charset="-122"/>
                <a:sym typeface="Symbol" panose="05050102010706020507" pitchFamily="18" charset="2"/>
              </a:rPr>
              <a:t>气体动力学函数。</a:t>
            </a:r>
            <a:endParaRPr lang="zh-CN" altLang="en-US" sz="2200">
              <a:solidFill>
                <a:srgbClr val="000000"/>
              </a:solidFill>
              <a:latin typeface="华文中宋" panose="02010600040101010101" pitchFamily="2" charset="-122"/>
              <a:ea typeface="华文中宋" panose="02010600040101010101" pitchFamily="2" charset="-122"/>
            </a:endParaRPr>
          </a:p>
        </p:txBody>
      </p:sp>
      <p:graphicFrame>
        <p:nvGraphicFramePr>
          <p:cNvPr id="375822" name="Object 14">
            <a:extLst>
              <a:ext uri="{FF2B5EF4-FFF2-40B4-BE49-F238E27FC236}">
                <a16:creationId xmlns:a16="http://schemas.microsoft.com/office/drawing/2014/main" id="{04F48470-4F00-4930-8C60-973C8477243A}"/>
              </a:ext>
            </a:extLst>
          </p:cNvPr>
          <p:cNvGraphicFramePr>
            <a:graphicFrameLocks noChangeAspect="1"/>
          </p:cNvGraphicFramePr>
          <p:nvPr/>
        </p:nvGraphicFramePr>
        <p:xfrm>
          <a:off x="3289300" y="838200"/>
          <a:ext cx="2554288" cy="762000"/>
        </p:xfrm>
        <a:graphic>
          <a:graphicData uri="http://schemas.openxmlformats.org/presentationml/2006/ole">
            <mc:AlternateContent xmlns:mc="http://schemas.openxmlformats.org/markup-compatibility/2006">
              <mc:Choice xmlns:v="urn:schemas-microsoft-com:vml" Requires="v">
                <p:oleObj spid="_x0000_s38292" name="Equation" r:id="rId9" imgW="1574800" imgH="469900" progId="Equation.DSMT4">
                  <p:embed/>
                </p:oleObj>
              </mc:Choice>
              <mc:Fallback>
                <p:oleObj name="Equation" r:id="rId9" imgW="1574800" imgH="469900"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3289300" y="838200"/>
                        <a:ext cx="2554288" cy="762000"/>
                      </a:xfrm>
                      <a:prstGeom prst="rect">
                        <a:avLst/>
                      </a:prstGeom>
                      <a:solidFill>
                        <a:srgbClr val="FFCC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右箭头 27">
            <a:extLst>
              <a:ext uri="{FF2B5EF4-FFF2-40B4-BE49-F238E27FC236}">
                <a16:creationId xmlns:a16="http://schemas.microsoft.com/office/drawing/2014/main" id="{31333A98-90A6-430F-861C-9885D681C5DD}"/>
              </a:ext>
            </a:extLst>
          </p:cNvPr>
          <p:cNvSpPr/>
          <p:nvPr/>
        </p:nvSpPr>
        <p:spPr bwMode="auto">
          <a:xfrm>
            <a:off x="3886200" y="2819400"/>
            <a:ext cx="1219200" cy="533400"/>
          </a:xfrm>
          <a:prstGeom prst="rightArrow">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algn="l">
              <a:defRPr/>
            </a:pPr>
            <a:endParaRPr lang="zh-CN" altLang="en-US">
              <a:solidFill>
                <a:srgbClr val="000000"/>
              </a:solidFill>
              <a:latin typeface="Arial" pitchFamily="34" charset="0"/>
            </a:endParaRPr>
          </a:p>
        </p:txBody>
      </p:sp>
      <p:grpSp>
        <p:nvGrpSpPr>
          <p:cNvPr id="3" name="组合 32">
            <a:extLst>
              <a:ext uri="{FF2B5EF4-FFF2-40B4-BE49-F238E27FC236}">
                <a16:creationId xmlns:a16="http://schemas.microsoft.com/office/drawing/2014/main" id="{AD051FA7-B503-448E-A2C1-CB0E38E874FA}"/>
              </a:ext>
            </a:extLst>
          </p:cNvPr>
          <p:cNvGrpSpPr>
            <a:grpSpLocks/>
          </p:cNvGrpSpPr>
          <p:nvPr/>
        </p:nvGrpSpPr>
        <p:grpSpPr bwMode="auto">
          <a:xfrm>
            <a:off x="5334000" y="1685925"/>
            <a:ext cx="2362200" cy="3038475"/>
            <a:chOff x="6019800" y="1636713"/>
            <a:chExt cx="2559050" cy="3184525"/>
          </a:xfrm>
        </p:grpSpPr>
        <p:graphicFrame>
          <p:nvGraphicFramePr>
            <p:cNvPr id="37906" name="Object 13">
              <a:extLst>
                <a:ext uri="{FF2B5EF4-FFF2-40B4-BE49-F238E27FC236}">
                  <a16:creationId xmlns:a16="http://schemas.microsoft.com/office/drawing/2014/main" id="{096E0947-5247-4A2D-A4DD-93E6921A1C49}"/>
                </a:ext>
              </a:extLst>
            </p:cNvPr>
            <p:cNvGraphicFramePr>
              <a:graphicFrameLocks noChangeAspect="1"/>
            </p:cNvGraphicFramePr>
            <p:nvPr/>
          </p:nvGraphicFramePr>
          <p:xfrm>
            <a:off x="6019800" y="1636713"/>
            <a:ext cx="1882775" cy="820738"/>
          </p:xfrm>
          <a:graphic>
            <a:graphicData uri="http://schemas.openxmlformats.org/presentationml/2006/ole">
              <mc:AlternateContent xmlns:mc="http://schemas.openxmlformats.org/markup-compatibility/2006">
                <mc:Choice xmlns:v="urn:schemas-microsoft-com:vml" Requires="v">
                  <p:oleObj spid="_x0000_s38293" name="Equation" r:id="rId11" imgW="977900" imgH="431800" progId="Equation.DSMT4">
                    <p:embed/>
                  </p:oleObj>
                </mc:Choice>
                <mc:Fallback>
                  <p:oleObj name="Equation" r:id="rId11" imgW="977900" imgH="431800"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9800" y="1636713"/>
                          <a:ext cx="1882775"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7" name="Object 10">
              <a:extLst>
                <a:ext uri="{FF2B5EF4-FFF2-40B4-BE49-F238E27FC236}">
                  <a16:creationId xmlns:a16="http://schemas.microsoft.com/office/drawing/2014/main" id="{00F913EA-86B1-4FA4-9AEA-C803CCA05E6C}"/>
                </a:ext>
              </a:extLst>
            </p:cNvPr>
            <p:cNvGraphicFramePr>
              <a:graphicFrameLocks noChangeAspect="1"/>
            </p:cNvGraphicFramePr>
            <p:nvPr/>
          </p:nvGraphicFramePr>
          <p:xfrm>
            <a:off x="6019800" y="2576513"/>
            <a:ext cx="2551113" cy="1031875"/>
          </p:xfrm>
          <a:graphic>
            <a:graphicData uri="http://schemas.openxmlformats.org/presentationml/2006/ole">
              <mc:AlternateContent xmlns:mc="http://schemas.openxmlformats.org/markup-compatibility/2006">
                <mc:Choice xmlns:v="urn:schemas-microsoft-com:vml" Requires="v">
                  <p:oleObj spid="_x0000_s38294" name="Equation" r:id="rId13" imgW="1333500" imgH="546100" progId="Equation.DSMT4">
                    <p:embed/>
                  </p:oleObj>
                </mc:Choice>
                <mc:Fallback>
                  <p:oleObj name="Equation" r:id="rId13" imgW="1333500" imgH="546100"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9800" y="2576513"/>
                          <a:ext cx="255111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8" name="Object 15">
              <a:extLst>
                <a:ext uri="{FF2B5EF4-FFF2-40B4-BE49-F238E27FC236}">
                  <a16:creationId xmlns:a16="http://schemas.microsoft.com/office/drawing/2014/main" id="{3BB0B5CD-8289-4304-8EDD-5A51442FCB9D}"/>
                </a:ext>
              </a:extLst>
            </p:cNvPr>
            <p:cNvGraphicFramePr>
              <a:graphicFrameLocks noChangeAspect="1"/>
            </p:cNvGraphicFramePr>
            <p:nvPr/>
          </p:nvGraphicFramePr>
          <p:xfrm>
            <a:off x="6019800" y="3784601"/>
            <a:ext cx="2559050" cy="1036637"/>
          </p:xfrm>
          <a:graphic>
            <a:graphicData uri="http://schemas.openxmlformats.org/presentationml/2006/ole">
              <mc:AlternateContent xmlns:mc="http://schemas.openxmlformats.org/markup-compatibility/2006">
                <mc:Choice xmlns:v="urn:schemas-microsoft-com:vml" Requires="v">
                  <p:oleObj spid="_x0000_s38295" name="Equation" r:id="rId15" imgW="1333500" imgH="546100" progId="Equation.DSMT4">
                    <p:embed/>
                  </p:oleObj>
                </mc:Choice>
                <mc:Fallback>
                  <p:oleObj name="Equation" r:id="rId15" imgW="1333500" imgH="546100" progId="Equation.DSMT4">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9800" y="3784601"/>
                          <a:ext cx="255905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24">
            <a:extLst>
              <a:ext uri="{FF2B5EF4-FFF2-40B4-BE49-F238E27FC236}">
                <a16:creationId xmlns:a16="http://schemas.microsoft.com/office/drawing/2014/main" id="{554E1B34-0A3B-41CF-8024-EABD7A01C18B}"/>
              </a:ext>
            </a:extLst>
          </p:cNvPr>
          <p:cNvGrpSpPr>
            <a:grpSpLocks/>
          </p:cNvGrpSpPr>
          <p:nvPr/>
        </p:nvGrpSpPr>
        <p:grpSpPr bwMode="auto">
          <a:xfrm>
            <a:off x="31750" y="1866900"/>
            <a:ext cx="1177925" cy="2592388"/>
            <a:chOff x="718" y="941"/>
            <a:chExt cx="742" cy="1633"/>
          </a:xfrm>
        </p:grpSpPr>
        <p:graphicFrame>
          <p:nvGraphicFramePr>
            <p:cNvPr id="37903" name="Object 10">
              <a:extLst>
                <a:ext uri="{FF2B5EF4-FFF2-40B4-BE49-F238E27FC236}">
                  <a16:creationId xmlns:a16="http://schemas.microsoft.com/office/drawing/2014/main" id="{0C55A3A3-F5B7-4854-B24B-9C6CA8CF6524}"/>
                </a:ext>
              </a:extLst>
            </p:cNvPr>
            <p:cNvGraphicFramePr>
              <a:graphicFrameLocks noChangeAspect="1"/>
            </p:cNvGraphicFramePr>
            <p:nvPr/>
          </p:nvGraphicFramePr>
          <p:xfrm>
            <a:off x="718" y="941"/>
            <a:ext cx="648" cy="279"/>
          </p:xfrm>
          <a:graphic>
            <a:graphicData uri="http://schemas.openxmlformats.org/presentationml/2006/ole">
              <mc:AlternateContent xmlns:mc="http://schemas.openxmlformats.org/markup-compatibility/2006">
                <mc:Choice xmlns:v="urn:schemas-microsoft-com:vml" Requires="v">
                  <p:oleObj spid="_x0000_s38296" name="Equation" r:id="rId17" imgW="552569" imgH="228634" progId="Equation.DSMT4">
                    <p:embed/>
                  </p:oleObj>
                </mc:Choice>
                <mc:Fallback>
                  <p:oleObj name="Equation" r:id="rId17" imgW="552569" imgH="228634" progId="Equation.DSMT4">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8" y="941"/>
                          <a:ext cx="64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4" name="Object 11">
              <a:extLst>
                <a:ext uri="{FF2B5EF4-FFF2-40B4-BE49-F238E27FC236}">
                  <a16:creationId xmlns:a16="http://schemas.microsoft.com/office/drawing/2014/main" id="{21D5B615-9C60-4C7B-84EF-96339066B2D2}"/>
                </a:ext>
              </a:extLst>
            </p:cNvPr>
            <p:cNvGraphicFramePr>
              <a:graphicFrameLocks noChangeAspect="1"/>
            </p:cNvGraphicFramePr>
            <p:nvPr/>
          </p:nvGraphicFramePr>
          <p:xfrm>
            <a:off x="782" y="1593"/>
            <a:ext cx="678" cy="279"/>
          </p:xfrm>
          <a:graphic>
            <a:graphicData uri="http://schemas.openxmlformats.org/presentationml/2006/ole">
              <mc:AlternateContent xmlns:mc="http://schemas.openxmlformats.org/markup-compatibility/2006">
                <mc:Choice xmlns:v="urn:schemas-microsoft-com:vml" Requires="v">
                  <p:oleObj spid="_x0000_s38297" name="Equation" r:id="rId19" imgW="580913" imgH="228634" progId="Equation.DSMT4">
                    <p:embed/>
                  </p:oleObj>
                </mc:Choice>
                <mc:Fallback>
                  <p:oleObj name="Equation" r:id="rId19" imgW="580913" imgH="228634" progId="Equation.DSMT4">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2" y="1593"/>
                          <a:ext cx="67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5" name="Object 12">
              <a:extLst>
                <a:ext uri="{FF2B5EF4-FFF2-40B4-BE49-F238E27FC236}">
                  <a16:creationId xmlns:a16="http://schemas.microsoft.com/office/drawing/2014/main" id="{33F731B7-1DA9-4C30-AD7F-85650FFA9D5E}"/>
                </a:ext>
              </a:extLst>
            </p:cNvPr>
            <p:cNvGraphicFramePr>
              <a:graphicFrameLocks noChangeAspect="1"/>
            </p:cNvGraphicFramePr>
            <p:nvPr/>
          </p:nvGraphicFramePr>
          <p:xfrm>
            <a:off x="789" y="2318"/>
            <a:ext cx="608" cy="256"/>
          </p:xfrm>
          <a:graphic>
            <a:graphicData uri="http://schemas.openxmlformats.org/presentationml/2006/ole">
              <mc:AlternateContent xmlns:mc="http://schemas.openxmlformats.org/markup-compatibility/2006">
                <mc:Choice xmlns:v="urn:schemas-microsoft-com:vml" Requires="v">
                  <p:oleObj spid="_x0000_s38298" name="Equation" r:id="rId21" imgW="571465" imgH="228634" progId="Equation.DSMT4">
                    <p:embed/>
                  </p:oleObj>
                </mc:Choice>
                <mc:Fallback>
                  <p:oleObj name="Equation" r:id="rId21" imgW="571465" imgH="228634" progId="Equation.DSMT4">
                    <p:embed/>
                    <p:pic>
                      <p:nvPicPr>
                        <p:cNvPr id="0"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9" y="2318"/>
                          <a:ext cx="60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28">
            <a:extLst>
              <a:ext uri="{FF2B5EF4-FFF2-40B4-BE49-F238E27FC236}">
                <a16:creationId xmlns:a16="http://schemas.microsoft.com/office/drawing/2014/main" id="{9179E227-4DF2-4713-A543-F566EB6BAE60}"/>
              </a:ext>
            </a:extLst>
          </p:cNvPr>
          <p:cNvGrpSpPr>
            <a:grpSpLocks/>
          </p:cNvGrpSpPr>
          <p:nvPr/>
        </p:nvGrpSpPr>
        <p:grpSpPr bwMode="auto">
          <a:xfrm>
            <a:off x="7772400" y="1752600"/>
            <a:ext cx="1047750" cy="2971800"/>
            <a:chOff x="5067" y="1056"/>
            <a:chExt cx="660" cy="1872"/>
          </a:xfrm>
        </p:grpSpPr>
        <p:graphicFrame>
          <p:nvGraphicFramePr>
            <p:cNvPr id="37900" name="Object 16">
              <a:extLst>
                <a:ext uri="{FF2B5EF4-FFF2-40B4-BE49-F238E27FC236}">
                  <a16:creationId xmlns:a16="http://schemas.microsoft.com/office/drawing/2014/main" id="{D2AE1362-B5E8-4065-85D4-4F0BD049FC5D}"/>
                </a:ext>
              </a:extLst>
            </p:cNvPr>
            <p:cNvGraphicFramePr>
              <a:graphicFrameLocks noChangeAspect="1"/>
            </p:cNvGraphicFramePr>
            <p:nvPr/>
          </p:nvGraphicFramePr>
          <p:xfrm>
            <a:off x="5088" y="1056"/>
            <a:ext cx="639" cy="341"/>
          </p:xfrm>
          <a:graphic>
            <a:graphicData uri="http://schemas.openxmlformats.org/presentationml/2006/ole">
              <mc:AlternateContent xmlns:mc="http://schemas.openxmlformats.org/markup-compatibility/2006">
                <mc:Choice xmlns:v="urn:schemas-microsoft-com:vml" Requires="v">
                  <p:oleObj spid="_x0000_s38299" name="Equation" r:id="rId23" imgW="469696" imgH="253890" progId="Equation.DSMT4">
                    <p:embed/>
                  </p:oleObj>
                </mc:Choice>
                <mc:Fallback>
                  <p:oleObj name="Equation" r:id="rId23" imgW="469696" imgH="253890" progId="Equation.DSMT4">
                    <p:embed/>
                    <p:pic>
                      <p:nvPicPr>
                        <p:cNvPr id="0" name="Object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88" y="1056"/>
                          <a:ext cx="63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1" name="Object 17">
              <a:extLst>
                <a:ext uri="{FF2B5EF4-FFF2-40B4-BE49-F238E27FC236}">
                  <a16:creationId xmlns:a16="http://schemas.microsoft.com/office/drawing/2014/main" id="{9523447C-CF6D-48BB-B957-596BB57F3A34}"/>
                </a:ext>
              </a:extLst>
            </p:cNvPr>
            <p:cNvGraphicFramePr>
              <a:graphicFrameLocks noChangeAspect="1"/>
            </p:cNvGraphicFramePr>
            <p:nvPr/>
          </p:nvGraphicFramePr>
          <p:xfrm>
            <a:off x="5067" y="1785"/>
            <a:ext cx="645" cy="327"/>
          </p:xfrm>
          <a:graphic>
            <a:graphicData uri="http://schemas.openxmlformats.org/presentationml/2006/ole">
              <mc:AlternateContent xmlns:mc="http://schemas.openxmlformats.org/markup-compatibility/2006">
                <mc:Choice xmlns:v="urn:schemas-microsoft-com:vml" Requires="v">
                  <p:oleObj spid="_x0000_s38300" name="Equation" r:id="rId25" imgW="494870" imgH="253780" progId="Equation.DSMT4">
                    <p:embed/>
                  </p:oleObj>
                </mc:Choice>
                <mc:Fallback>
                  <p:oleObj name="Equation" r:id="rId25" imgW="494870" imgH="253780" progId="Equation.DSMT4">
                    <p:embed/>
                    <p:pic>
                      <p:nvPicPr>
                        <p:cNvPr id="0" name="Object 1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67" y="1785"/>
                          <a:ext cx="6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2" name="Object 18">
              <a:extLst>
                <a:ext uri="{FF2B5EF4-FFF2-40B4-BE49-F238E27FC236}">
                  <a16:creationId xmlns:a16="http://schemas.microsoft.com/office/drawing/2014/main" id="{888251BC-8FF9-47A5-A01B-AB9A5656B090}"/>
                </a:ext>
              </a:extLst>
            </p:cNvPr>
            <p:cNvGraphicFramePr>
              <a:graphicFrameLocks noChangeAspect="1"/>
            </p:cNvGraphicFramePr>
            <p:nvPr/>
          </p:nvGraphicFramePr>
          <p:xfrm>
            <a:off x="5068" y="2600"/>
            <a:ext cx="613" cy="328"/>
          </p:xfrm>
          <a:graphic>
            <a:graphicData uri="http://schemas.openxmlformats.org/presentationml/2006/ole">
              <mc:AlternateContent xmlns:mc="http://schemas.openxmlformats.org/markup-compatibility/2006">
                <mc:Choice xmlns:v="urn:schemas-microsoft-com:vml" Requires="v">
                  <p:oleObj spid="_x0000_s38301" name="Equation" r:id="rId27" imgW="469696" imgH="253890" progId="Equation.DSMT4">
                    <p:embed/>
                  </p:oleObj>
                </mc:Choice>
                <mc:Fallback>
                  <p:oleObj name="Equation" r:id="rId27" imgW="469696" imgH="253890" progId="Equation.DSMT4">
                    <p:embed/>
                    <p:pic>
                      <p:nvPicPr>
                        <p:cNvPr id="0" name="Object 1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68" y="2600"/>
                          <a:ext cx="613"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 name="Text Box 3">
            <a:extLst>
              <a:ext uri="{FF2B5EF4-FFF2-40B4-BE49-F238E27FC236}">
                <a16:creationId xmlns:a16="http://schemas.microsoft.com/office/drawing/2014/main" id="{03417C9B-45FD-4776-8FE5-37E2BD67FA1E}"/>
              </a:ext>
            </a:extLst>
          </p:cNvPr>
          <p:cNvSpPr txBox="1">
            <a:spLocks noChangeArrowheads="1"/>
          </p:cNvSpPr>
          <p:nvPr/>
        </p:nvSpPr>
        <p:spPr bwMode="auto">
          <a:xfrm>
            <a:off x="0" y="771525"/>
            <a:ext cx="2743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基本关系式</a:t>
            </a:r>
          </a:p>
        </p:txBody>
      </p:sp>
      <p:sp>
        <p:nvSpPr>
          <p:cNvPr id="29" name="Rectangle 3">
            <a:extLst>
              <a:ext uri="{FF2B5EF4-FFF2-40B4-BE49-F238E27FC236}">
                <a16:creationId xmlns:a16="http://schemas.microsoft.com/office/drawing/2014/main" id="{C9C589F9-EA29-48EA-B0C9-51DAE6142D5B}"/>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§4-3</a:t>
            </a:r>
            <a:r>
              <a:rPr lang="zh-CN" altLang="en-US" sz="2000" b="0" dirty="0">
                <a:solidFill>
                  <a:schemeClr val="accent1">
                    <a:lumMod val="40000"/>
                    <a:lumOff val="60000"/>
                  </a:schemeClr>
                </a:solidFill>
                <a:latin typeface="华文新魏" pitchFamily="2" charset="-122"/>
                <a:ea typeface="华文新魏" pitchFamily="2" charset="-122"/>
              </a:rPr>
              <a:t>高速一维定常流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5822"/>
                                        </p:tgtEl>
                                        <p:attrNameLst>
                                          <p:attrName>style.visibility</p:attrName>
                                        </p:attrNameLst>
                                      </p:cBhvr>
                                      <p:to>
                                        <p:strVal val="visible"/>
                                      </p:to>
                                    </p:set>
                                    <p:animEffect transition="in" filter="blinds(horizontal)">
                                      <p:cBhvr>
                                        <p:cTn id="7" dur="500"/>
                                        <p:tgtEl>
                                          <p:spTgt spid="37582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6">
                                            <p:txEl>
                                              <p:pRg st="0" end="0"/>
                                            </p:txEl>
                                          </p:spTgt>
                                        </p:tgtEl>
                                        <p:attrNameLst>
                                          <p:attrName>style.visibility</p:attrName>
                                        </p:attrNameLst>
                                      </p:cBhvr>
                                      <p:to>
                                        <p:strVal val="visible"/>
                                      </p:to>
                                    </p:set>
                                    <p:animEffect transition="in" filter="blinds(horizontal)">
                                      <p:cBhvr>
                                        <p:cTn id="20" dur="500"/>
                                        <p:tgtEl>
                                          <p:spTgt spid="26">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6">
                                            <p:txEl>
                                              <p:pRg st="1" end="1"/>
                                            </p:txEl>
                                          </p:spTgt>
                                        </p:tgtEl>
                                        <p:attrNameLst>
                                          <p:attrName>style.visibility</p:attrName>
                                        </p:attrNameLst>
                                      </p:cBhvr>
                                      <p:to>
                                        <p:strVal val="visible"/>
                                      </p:to>
                                    </p:set>
                                    <p:animEffect transition="in" filter="blinds(horizontal)">
                                      <p:cBhvr>
                                        <p:cTn id="25" dur="500"/>
                                        <p:tgtEl>
                                          <p:spTgt spid="26">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6C506BE9-0080-46BD-A033-DF76F5B96CD3}"/>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848332AA-8991-4D4D-B4E8-5CFA3776C36F}" type="slidenum">
              <a:rPr lang="en-US" altLang="zh-CN" sz="2800">
                <a:solidFill>
                  <a:schemeClr val="tx1"/>
                </a:solidFill>
                <a:latin typeface="Calibri" panose="020F0502020204030204" pitchFamily="34" charset="0"/>
              </a:rPr>
              <a:pPr/>
              <a:t>32</a:t>
            </a:fld>
            <a:endParaRPr lang="en-US" altLang="zh-CN" sz="2800">
              <a:solidFill>
                <a:schemeClr val="tx1"/>
              </a:solidFill>
              <a:latin typeface="Calibri" panose="020F0502020204030204" pitchFamily="34" charset="0"/>
            </a:endParaRPr>
          </a:p>
        </p:txBody>
      </p:sp>
      <p:sp>
        <p:nvSpPr>
          <p:cNvPr id="38915" name="灯片编号占位符 2">
            <a:extLst>
              <a:ext uri="{FF2B5EF4-FFF2-40B4-BE49-F238E27FC236}">
                <a16:creationId xmlns:a16="http://schemas.microsoft.com/office/drawing/2014/main" id="{E5C7A99D-4604-4382-8B00-BE5C0A385CF5}"/>
              </a:ext>
            </a:extLst>
          </p:cNvPr>
          <p:cNvSpPr txBox="1">
            <a:spLocks noGrp="1"/>
          </p:cNvSpPr>
          <p:nvPr/>
        </p:nvSpPr>
        <p:spPr bwMode="auto">
          <a:xfrm>
            <a:off x="8283575" y="6400800"/>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r">
              <a:spcBef>
                <a:spcPct val="0"/>
              </a:spcBef>
              <a:buClrTx/>
              <a:buSzTx/>
              <a:buFontTx/>
              <a:buNone/>
            </a:pPr>
            <a:fld id="{8823477B-2A0B-44DF-9F2E-497A5E2DFB05}" type="slidenum">
              <a:rPr lang="en-US" altLang="zh-CN" sz="2400">
                <a:solidFill>
                  <a:srgbClr val="003366"/>
                </a:solidFill>
              </a:rPr>
              <a:pPr algn="r">
                <a:spcBef>
                  <a:spcPct val="0"/>
                </a:spcBef>
                <a:buClrTx/>
                <a:buSzTx/>
                <a:buFontTx/>
                <a:buNone/>
              </a:pPr>
              <a:t>32</a:t>
            </a:fld>
            <a:endParaRPr lang="en-US" altLang="zh-CN" sz="2400">
              <a:solidFill>
                <a:srgbClr val="003366"/>
              </a:solidFill>
            </a:endParaRPr>
          </a:p>
        </p:txBody>
      </p:sp>
      <p:sp>
        <p:nvSpPr>
          <p:cNvPr id="5" name="Rectangle 4">
            <a:extLst>
              <a:ext uri="{FF2B5EF4-FFF2-40B4-BE49-F238E27FC236}">
                <a16:creationId xmlns:a16="http://schemas.microsoft.com/office/drawing/2014/main" id="{01F7F350-9331-402F-A9AE-41AAFBD63FD4}"/>
              </a:ext>
            </a:extLst>
          </p:cNvPr>
          <p:cNvSpPr>
            <a:spLocks noChangeArrowheads="1"/>
          </p:cNvSpPr>
          <p:nvPr/>
        </p:nvSpPr>
        <p:spPr bwMode="auto">
          <a:xfrm>
            <a:off x="0" y="838200"/>
            <a:ext cx="5311775"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zh-CN" altLang="en-US" sz="2800" dirty="0">
                <a:latin typeface="华文新魏" pitchFamily="2" charset="-122"/>
                <a:ea typeface="华文新魏" pitchFamily="2" charset="-122"/>
              </a:rPr>
              <a:t> </a:t>
            </a:r>
            <a:r>
              <a:rPr lang="zh-CN" altLang="en-US" sz="2800" dirty="0">
                <a:solidFill>
                  <a:schemeClr val="tx1"/>
                </a:solidFill>
                <a:latin typeface="华文新魏" pitchFamily="2" charset="-122"/>
                <a:ea typeface="华文新魏" pitchFamily="2" charset="-122"/>
              </a:rPr>
              <a:t>气动函数</a:t>
            </a:r>
            <a:r>
              <a:rPr lang="el-GR" altLang="zh-CN" sz="2800" b="0" i="1" dirty="0">
                <a:latin typeface="Times New Roman" pitchFamily="18" charset="0"/>
                <a:ea typeface="华文新魏" pitchFamily="2" charset="-122"/>
                <a:cs typeface="Times New Roman" pitchFamily="18" charset="0"/>
              </a:rPr>
              <a:t>τ</a:t>
            </a:r>
            <a:r>
              <a:rPr lang="en-US" altLang="zh-CN" sz="2800" b="0" i="1" dirty="0">
                <a:latin typeface="Times New Roman" pitchFamily="18" charset="0"/>
                <a:ea typeface="华文新魏" pitchFamily="2" charset="-122"/>
                <a:cs typeface="Times New Roman" pitchFamily="18" charset="0"/>
              </a:rPr>
              <a:t>(</a:t>
            </a:r>
            <a:r>
              <a:rPr lang="el-GR" altLang="zh-CN" sz="2800" b="0" i="1" dirty="0">
                <a:latin typeface="Times New Roman" pitchFamily="18" charset="0"/>
                <a:ea typeface="华文新魏" pitchFamily="2" charset="-122"/>
                <a:cs typeface="Times New Roman" pitchFamily="18" charset="0"/>
              </a:rPr>
              <a:t>λ</a:t>
            </a:r>
            <a:r>
              <a:rPr lang="en-US" altLang="zh-CN" sz="2800" b="0" i="1" dirty="0">
                <a:latin typeface="Times New Roman" pitchFamily="18" charset="0"/>
                <a:ea typeface="华文新魏" pitchFamily="2" charset="-122"/>
                <a:cs typeface="Times New Roman" pitchFamily="18" charset="0"/>
              </a:rPr>
              <a:t>), </a:t>
            </a:r>
            <a:r>
              <a:rPr lang="el-GR" altLang="zh-CN" sz="2800" b="0" i="1" dirty="0">
                <a:latin typeface="Times New Roman" pitchFamily="18" charset="0"/>
                <a:ea typeface="华文新魏" pitchFamily="2" charset="-122"/>
                <a:cs typeface="Times New Roman" pitchFamily="18" charset="0"/>
              </a:rPr>
              <a:t>π</a:t>
            </a:r>
            <a:r>
              <a:rPr lang="en-US" altLang="zh-CN" sz="2800" b="0" i="1" dirty="0">
                <a:latin typeface="Times New Roman" pitchFamily="18" charset="0"/>
                <a:ea typeface="华文新魏" pitchFamily="2" charset="-122"/>
                <a:cs typeface="Times New Roman" pitchFamily="18" charset="0"/>
              </a:rPr>
              <a:t>(</a:t>
            </a:r>
            <a:r>
              <a:rPr lang="el-GR" altLang="zh-CN" sz="2800" b="0" i="1" dirty="0">
                <a:latin typeface="Times New Roman" pitchFamily="18" charset="0"/>
                <a:ea typeface="华文新魏" pitchFamily="2" charset="-122"/>
                <a:cs typeface="Times New Roman" pitchFamily="18" charset="0"/>
              </a:rPr>
              <a:t>λ</a:t>
            </a:r>
            <a:r>
              <a:rPr lang="en-US" altLang="zh-CN" sz="2800" b="0" i="1" dirty="0">
                <a:latin typeface="Times New Roman" pitchFamily="18" charset="0"/>
                <a:ea typeface="华文新魏" pitchFamily="2" charset="-122"/>
                <a:cs typeface="Times New Roman" pitchFamily="18" charset="0"/>
              </a:rPr>
              <a:t>), </a:t>
            </a:r>
            <a:r>
              <a:rPr lang="el-GR" altLang="zh-CN" sz="2800" b="0" i="1" dirty="0">
                <a:latin typeface="Times New Roman" pitchFamily="18" charset="0"/>
                <a:ea typeface="华文新魏" pitchFamily="2" charset="-122"/>
                <a:cs typeface="Times New Roman" pitchFamily="18" charset="0"/>
              </a:rPr>
              <a:t>ε</a:t>
            </a:r>
            <a:r>
              <a:rPr lang="en-US" altLang="zh-CN" sz="2800" b="0" i="1" dirty="0">
                <a:latin typeface="Times New Roman" pitchFamily="18" charset="0"/>
                <a:ea typeface="华文新魏" pitchFamily="2" charset="-122"/>
                <a:cs typeface="Times New Roman" pitchFamily="18" charset="0"/>
              </a:rPr>
              <a:t>(</a:t>
            </a:r>
            <a:r>
              <a:rPr lang="el-GR" altLang="zh-CN" sz="2800" b="0" i="1" dirty="0">
                <a:latin typeface="Times New Roman" pitchFamily="18" charset="0"/>
                <a:ea typeface="华文新魏" pitchFamily="2" charset="-122"/>
                <a:cs typeface="Times New Roman" pitchFamily="18" charset="0"/>
              </a:rPr>
              <a:t>λ</a:t>
            </a:r>
            <a:r>
              <a:rPr lang="en-US" altLang="zh-CN" sz="2800" b="0" i="1" dirty="0">
                <a:latin typeface="Times New Roman" pitchFamily="18" charset="0"/>
                <a:ea typeface="华文新魏" pitchFamily="2" charset="-122"/>
                <a:cs typeface="Times New Roman" pitchFamily="18" charset="0"/>
              </a:rPr>
              <a:t>)</a:t>
            </a:r>
            <a:endParaRPr lang="zh-CN" altLang="en-US" sz="2800" b="0" i="1" dirty="0">
              <a:latin typeface="Times New Roman" pitchFamily="18" charset="0"/>
              <a:ea typeface="华文新魏" pitchFamily="2" charset="-122"/>
              <a:cs typeface="Times New Roman" pitchFamily="18" charset="0"/>
            </a:endParaRPr>
          </a:p>
        </p:txBody>
      </p:sp>
      <p:grpSp>
        <p:nvGrpSpPr>
          <p:cNvPr id="2" name="组合 7">
            <a:extLst>
              <a:ext uri="{FF2B5EF4-FFF2-40B4-BE49-F238E27FC236}">
                <a16:creationId xmlns:a16="http://schemas.microsoft.com/office/drawing/2014/main" id="{E0A1AFC0-838E-4F80-9BC2-A26C68BCF24C}"/>
              </a:ext>
            </a:extLst>
          </p:cNvPr>
          <p:cNvGrpSpPr>
            <a:grpSpLocks/>
          </p:cNvGrpSpPr>
          <p:nvPr/>
        </p:nvGrpSpPr>
        <p:grpSpPr bwMode="auto">
          <a:xfrm>
            <a:off x="2286000" y="1676400"/>
            <a:ext cx="4433888" cy="4498975"/>
            <a:chOff x="2352675" y="1700004"/>
            <a:chExt cx="4433888" cy="4499214"/>
          </a:xfrm>
        </p:grpSpPr>
        <p:graphicFrame>
          <p:nvGraphicFramePr>
            <p:cNvPr id="38919" name="Object 1024">
              <a:extLst>
                <a:ext uri="{FF2B5EF4-FFF2-40B4-BE49-F238E27FC236}">
                  <a16:creationId xmlns:a16="http://schemas.microsoft.com/office/drawing/2014/main" id="{C7B16B9C-D3DB-4E2A-807E-D4980AE0990B}"/>
                </a:ext>
              </a:extLst>
            </p:cNvPr>
            <p:cNvGraphicFramePr>
              <a:graphicFrameLocks noChangeAspect="1"/>
            </p:cNvGraphicFramePr>
            <p:nvPr/>
          </p:nvGraphicFramePr>
          <p:xfrm>
            <a:off x="2352675" y="1704975"/>
            <a:ext cx="4433888" cy="4143375"/>
          </p:xfrm>
          <a:graphic>
            <a:graphicData uri="http://schemas.openxmlformats.org/presentationml/2006/ole">
              <mc:AlternateContent xmlns:mc="http://schemas.openxmlformats.org/markup-compatibility/2006">
                <mc:Choice xmlns:v="urn:schemas-microsoft-com:vml" Requires="v">
                  <p:oleObj spid="_x0000_s39053" r:id="rId3" imgW="6791442" imgH="3448132" progId="">
                    <p:embed/>
                  </p:oleObj>
                </mc:Choice>
                <mc:Fallback>
                  <p:oleObj r:id="rId3" imgW="6791442" imgH="3448132" progId="">
                    <p:embed/>
                    <p:pic>
                      <p:nvPicPr>
                        <p:cNvPr id="0" name="Object 1024"/>
                        <p:cNvPicPr>
                          <a:picLocks noChangeAspect="1" noChangeArrowheads="1"/>
                        </p:cNvPicPr>
                        <p:nvPr/>
                      </p:nvPicPr>
                      <p:blipFill>
                        <a:blip r:embed="rId4">
                          <a:lum bright="-100000" contrast="-100000"/>
                          <a:grayscl/>
                          <a:extLst>
                            <a:ext uri="{28A0092B-C50C-407E-A947-70E740481C1C}">
                              <a14:useLocalDpi xmlns:a14="http://schemas.microsoft.com/office/drawing/2010/main" val="0"/>
                            </a:ext>
                          </a:extLst>
                        </a:blip>
                        <a:srcRect l="29930" t="7559" r="22910" b="6317"/>
                        <a:stretch>
                          <a:fillRect/>
                        </a:stretch>
                      </p:blipFill>
                      <p:spPr bwMode="auto">
                        <a:xfrm>
                          <a:off x="2352675" y="1704975"/>
                          <a:ext cx="4433888" cy="4143375"/>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0" name="Rectangle 6">
              <a:extLst>
                <a:ext uri="{FF2B5EF4-FFF2-40B4-BE49-F238E27FC236}">
                  <a16:creationId xmlns:a16="http://schemas.microsoft.com/office/drawing/2014/main" id="{6A58A2CA-E7CE-4D9A-8AC7-9746595DDA2D}"/>
                </a:ext>
              </a:extLst>
            </p:cNvPr>
            <p:cNvSpPr>
              <a:spLocks noChangeArrowheads="1"/>
            </p:cNvSpPr>
            <p:nvPr/>
          </p:nvSpPr>
          <p:spPr bwMode="auto">
            <a:xfrm>
              <a:off x="2905459" y="5799108"/>
              <a:ext cx="33650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
                  <a:srgbClr val="C00000"/>
                </a:buClr>
                <a:buSzPct val="70000"/>
                <a:buFontTx/>
                <a:buNone/>
              </a:pPr>
              <a:r>
                <a:rPr lang="el-GR"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τ</a:t>
              </a:r>
              <a:r>
                <a:rPr lang="en-US"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a:t>
              </a:r>
              <a:r>
                <a:rPr lang="el-GR"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λ</a:t>
              </a:r>
              <a:r>
                <a:rPr lang="en-US"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 </a:t>
              </a:r>
              <a:r>
                <a:rPr lang="el-GR"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π</a:t>
              </a:r>
              <a:r>
                <a:rPr lang="en-US"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a:t>
              </a:r>
              <a:r>
                <a:rPr lang="el-GR"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λ</a:t>
              </a:r>
              <a:r>
                <a:rPr lang="en-US"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 </a:t>
              </a:r>
              <a:r>
                <a:rPr lang="el-GR"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ε</a:t>
              </a:r>
              <a:r>
                <a:rPr lang="en-US"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a:t>
              </a:r>
              <a:r>
                <a:rPr lang="el-GR"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λ</a:t>
              </a:r>
              <a:r>
                <a:rPr lang="en-US"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a:t>
              </a:r>
              <a:r>
                <a:rPr lang="zh-CN" altLang="en-US">
                  <a:solidFill>
                    <a:srgbClr val="000000"/>
                  </a:solidFill>
                  <a:latin typeface="Arial" panose="020B0604020202020204" pitchFamily="34" charset="0"/>
                  <a:ea typeface="华文新魏" panose="02010800040101010101" pitchFamily="2" charset="-122"/>
                  <a:cs typeface="Times New Roman" panose="02020603050405020304" pitchFamily="18" charset="0"/>
                </a:rPr>
                <a:t>随</a:t>
              </a:r>
              <a:r>
                <a:rPr lang="el-GR" altLang="zh-CN">
                  <a:solidFill>
                    <a:srgbClr val="000000"/>
                  </a:solidFill>
                  <a:latin typeface="Arial" panose="020B0604020202020204" pitchFamily="34" charset="0"/>
                  <a:ea typeface="华文新魏" panose="02010800040101010101" pitchFamily="2" charset="-122"/>
                  <a:cs typeface="Times New Roman" panose="02020603050405020304" pitchFamily="18" charset="0"/>
                </a:rPr>
                <a:t>λ</a:t>
              </a:r>
              <a:r>
                <a:rPr lang="zh-CN" altLang="en-US">
                  <a:solidFill>
                    <a:srgbClr val="000000"/>
                  </a:solidFill>
                  <a:latin typeface="Arial" panose="020B0604020202020204" pitchFamily="34" charset="0"/>
                  <a:ea typeface="华文新魏" panose="02010800040101010101" pitchFamily="2" charset="-122"/>
                  <a:cs typeface="Times New Roman" panose="02020603050405020304" pitchFamily="18" charset="0"/>
                </a:rPr>
                <a:t>的变化规律</a:t>
              </a:r>
            </a:p>
          </p:txBody>
        </p:sp>
        <p:sp>
          <p:nvSpPr>
            <p:cNvPr id="38921" name="矩形 19">
              <a:extLst>
                <a:ext uri="{FF2B5EF4-FFF2-40B4-BE49-F238E27FC236}">
                  <a16:creationId xmlns:a16="http://schemas.microsoft.com/office/drawing/2014/main" id="{3BBFCEBD-ABCF-4E20-AA38-05D3A1AC184A}"/>
                </a:ext>
              </a:extLst>
            </p:cNvPr>
            <p:cNvSpPr>
              <a:spLocks noChangeArrowheads="1"/>
            </p:cNvSpPr>
            <p:nvPr/>
          </p:nvSpPr>
          <p:spPr bwMode="auto">
            <a:xfrm>
              <a:off x="4583112" y="1700004"/>
              <a:ext cx="1970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solidFill>
                    <a:srgbClr val="000000"/>
                  </a:solidFill>
                  <a:latin typeface="华文中宋" panose="02010600040101010101" pitchFamily="2" charset="-122"/>
                  <a:ea typeface="华文中宋" panose="02010600040101010101" pitchFamily="2" charset="-122"/>
                </a:rPr>
                <a:t>空气</a:t>
              </a:r>
              <a:r>
                <a:rPr lang="el-GR"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γ</a:t>
              </a:r>
              <a:r>
                <a:rPr lang="en-US" altLang="zh-CN" sz="2200">
                  <a:solidFill>
                    <a:srgbClr val="000000"/>
                  </a:solidFill>
                  <a:latin typeface="华文中宋" panose="02010600040101010101" pitchFamily="2" charset="-122"/>
                  <a:ea typeface="华文中宋" panose="02010600040101010101" pitchFamily="2" charset="-122"/>
                </a:rPr>
                <a:t>=1.4</a:t>
              </a:r>
            </a:p>
          </p:txBody>
        </p:sp>
      </p:grpSp>
      <p:sp>
        <p:nvSpPr>
          <p:cNvPr id="10" name="Rectangle 3">
            <a:extLst>
              <a:ext uri="{FF2B5EF4-FFF2-40B4-BE49-F238E27FC236}">
                <a16:creationId xmlns:a16="http://schemas.microsoft.com/office/drawing/2014/main" id="{A94A0A34-DAC3-4854-8E4E-092E7C24BB30}"/>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§4-3</a:t>
            </a:r>
            <a:r>
              <a:rPr lang="zh-CN" altLang="en-US" sz="2000" b="0" dirty="0">
                <a:solidFill>
                  <a:schemeClr val="accent1">
                    <a:lumMod val="40000"/>
                    <a:lumOff val="60000"/>
                  </a:schemeClr>
                </a:solidFill>
                <a:latin typeface="华文新魏" pitchFamily="2" charset="-122"/>
                <a:ea typeface="华文新魏" pitchFamily="2" charset="-122"/>
              </a:rPr>
              <a:t>高速一维定常流</a:t>
            </a:r>
          </a:p>
        </p:txBody>
      </p:sp>
      <p:graphicFrame>
        <p:nvGraphicFramePr>
          <p:cNvPr id="11" name="Object 31">
            <a:extLst>
              <a:ext uri="{FF2B5EF4-FFF2-40B4-BE49-F238E27FC236}">
                <a16:creationId xmlns:a16="http://schemas.microsoft.com/office/drawing/2014/main" id="{CF50145B-8640-4166-92AB-B9D0CB3C6B40}"/>
              </a:ext>
            </a:extLst>
          </p:cNvPr>
          <p:cNvGraphicFramePr>
            <a:graphicFrameLocks noChangeAspect="1"/>
          </p:cNvGraphicFramePr>
          <p:nvPr>
            <p:extLst>
              <p:ext uri="{D42A27DB-BD31-4B8C-83A1-F6EECF244321}">
                <p14:modId xmlns:p14="http://schemas.microsoft.com/office/powerpoint/2010/main" val="2764269683"/>
              </p:ext>
            </p:extLst>
          </p:nvPr>
        </p:nvGraphicFramePr>
        <p:xfrm>
          <a:off x="6723856" y="2031650"/>
          <a:ext cx="2247900" cy="601663"/>
        </p:xfrm>
        <a:graphic>
          <a:graphicData uri="http://schemas.openxmlformats.org/presentationml/2006/ole">
            <mc:AlternateContent xmlns:mc="http://schemas.openxmlformats.org/markup-compatibility/2006">
              <mc:Choice xmlns:v="urn:schemas-microsoft-com:vml" Requires="v">
                <p:oleObj spid="_x0000_s39054" name="Equation" r:id="rId5" imgW="1663560" imgH="444240" progId="Equation.DSMT4">
                  <p:embed/>
                </p:oleObj>
              </mc:Choice>
              <mc:Fallback>
                <p:oleObj name="Equation" r:id="rId5" imgW="1663560" imgH="444240" progId="Equation.DSMT4">
                  <p:embed/>
                  <p:pic>
                    <p:nvPicPr>
                      <p:cNvPr id="290847" name="Object 31">
                        <a:extLst>
                          <a:ext uri="{FF2B5EF4-FFF2-40B4-BE49-F238E27FC236}">
                            <a16:creationId xmlns:a16="http://schemas.microsoft.com/office/drawing/2014/main" id="{4B2CBF18-1861-4DD3-95FE-EB5F06F88933}"/>
                          </a:ext>
                        </a:extLst>
                      </p:cNvPr>
                      <p:cNvPicPr>
                        <a:picLocks noChangeAspect="1" noChangeArrowheads="1"/>
                      </p:cNvPicPr>
                      <p:nvPr/>
                    </p:nvPicPr>
                    <p:blipFill>
                      <a:blip r:embed="rId6"/>
                      <a:srcRect/>
                      <a:stretch>
                        <a:fillRect/>
                      </a:stretch>
                    </p:blipFill>
                    <p:spPr bwMode="auto">
                      <a:xfrm>
                        <a:off x="6723856" y="2031650"/>
                        <a:ext cx="2247900" cy="601663"/>
                      </a:xfrm>
                      <a:prstGeom prst="rect">
                        <a:avLst/>
                      </a:prstGeom>
                      <a:noFill/>
                      <a:ln w="28575">
                        <a:solidFill>
                          <a:srgbClr val="FF3300"/>
                        </a:solidFill>
                      </a:ln>
                      <a:effectLst/>
                    </p:spPr>
                  </p:pic>
                </p:oleObj>
              </mc:Fallback>
            </mc:AlternateContent>
          </a:graphicData>
        </a:graphic>
      </p:graphicFrame>
      <p:sp>
        <p:nvSpPr>
          <p:cNvPr id="12" name="Text Box 20">
            <a:extLst>
              <a:ext uri="{FF2B5EF4-FFF2-40B4-BE49-F238E27FC236}">
                <a16:creationId xmlns:a16="http://schemas.microsoft.com/office/drawing/2014/main" id="{5EFC17A4-445F-4145-B6A4-408094E6E4EB}"/>
              </a:ext>
            </a:extLst>
          </p:cNvPr>
          <p:cNvSpPr txBox="1">
            <a:spLocks noChangeArrowheads="1"/>
          </p:cNvSpPr>
          <p:nvPr/>
        </p:nvSpPr>
        <p:spPr bwMode="auto">
          <a:xfrm>
            <a:off x="228600" y="2716535"/>
            <a:ext cx="2057400" cy="1706108"/>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dirty="0">
                <a:latin typeface="Arial" panose="020B0604020202020204" pitchFamily="34" charset="0"/>
              </a:rPr>
              <a:t>实际是一种声速（温度）趋于零、速度趋于某定值的极限状态。</a:t>
            </a:r>
            <a:r>
              <a:rPr lang="en-US" altLang="zh-CN" b="0" dirty="0">
                <a:latin typeface="Arial" panose="020B0604020202020204" pitchFamily="34" charset="0"/>
              </a:rPr>
              <a:t> </a:t>
            </a:r>
            <a:endParaRPr lang="en-US" altLang="zh-CN" dirty="0">
              <a:latin typeface="Arial" panose="020B0604020202020204" pitchFamily="34" charset="0"/>
            </a:endParaRPr>
          </a:p>
        </p:txBody>
      </p:sp>
      <p:graphicFrame>
        <p:nvGraphicFramePr>
          <p:cNvPr id="13" name="Object 25">
            <a:extLst>
              <a:ext uri="{FF2B5EF4-FFF2-40B4-BE49-F238E27FC236}">
                <a16:creationId xmlns:a16="http://schemas.microsoft.com/office/drawing/2014/main" id="{F5991F97-338C-472F-B9F9-AE6AC5965AAC}"/>
              </a:ext>
            </a:extLst>
          </p:cNvPr>
          <p:cNvGraphicFramePr>
            <a:graphicFrameLocks noChangeAspect="1"/>
          </p:cNvGraphicFramePr>
          <p:nvPr>
            <p:extLst>
              <p:ext uri="{D42A27DB-BD31-4B8C-83A1-F6EECF244321}">
                <p14:modId xmlns:p14="http://schemas.microsoft.com/office/powerpoint/2010/main" val="445046802"/>
              </p:ext>
            </p:extLst>
          </p:nvPr>
        </p:nvGraphicFramePr>
        <p:xfrm>
          <a:off x="233493" y="2042763"/>
          <a:ext cx="1206500" cy="590550"/>
        </p:xfrm>
        <a:graphic>
          <a:graphicData uri="http://schemas.openxmlformats.org/presentationml/2006/ole">
            <mc:AlternateContent xmlns:mc="http://schemas.openxmlformats.org/markup-compatibility/2006">
              <mc:Choice xmlns:v="urn:schemas-microsoft-com:vml" Requires="v">
                <p:oleObj spid="_x0000_s39055" name="Equation" r:id="rId7" imgW="799920" imgH="393480" progId="Equation.DSMT4">
                  <p:embed/>
                </p:oleObj>
              </mc:Choice>
              <mc:Fallback>
                <p:oleObj name="Equation" r:id="rId7" imgW="799920" imgH="393480" progId="Equation.DSMT4">
                  <p:embed/>
                  <p:pic>
                    <p:nvPicPr>
                      <p:cNvPr id="362521" name="Object 25">
                        <a:extLst>
                          <a:ext uri="{FF2B5EF4-FFF2-40B4-BE49-F238E27FC236}">
                            <a16:creationId xmlns:a16="http://schemas.microsoft.com/office/drawing/2014/main" id="{CAB96170-A9F3-4AB7-9886-E438ADF3A00A}"/>
                          </a:ext>
                        </a:extLst>
                      </p:cNvPr>
                      <p:cNvPicPr>
                        <a:picLocks noChangeAspect="1" noChangeArrowheads="1"/>
                      </p:cNvPicPr>
                      <p:nvPr/>
                    </p:nvPicPr>
                    <p:blipFill>
                      <a:blip r:embed="rId8"/>
                      <a:srcRect/>
                      <a:stretch>
                        <a:fillRect/>
                      </a:stretch>
                    </p:blipFill>
                    <p:spPr bwMode="auto">
                      <a:xfrm>
                        <a:off x="233493" y="2042763"/>
                        <a:ext cx="1206500" cy="590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5">
            <a:extLst>
              <a:ext uri="{FF2B5EF4-FFF2-40B4-BE49-F238E27FC236}">
                <a16:creationId xmlns:a16="http://schemas.microsoft.com/office/drawing/2014/main" id="{63189AE7-C1E8-4382-999B-2DD63A52C23A}"/>
              </a:ext>
            </a:extLst>
          </p:cNvPr>
          <p:cNvGraphicFramePr>
            <a:graphicFrameLocks noChangeAspect="1"/>
          </p:cNvGraphicFramePr>
          <p:nvPr>
            <p:extLst>
              <p:ext uri="{D42A27DB-BD31-4B8C-83A1-F6EECF244321}">
                <p14:modId xmlns:p14="http://schemas.microsoft.com/office/powerpoint/2010/main" val="2407998874"/>
              </p:ext>
            </p:extLst>
          </p:nvPr>
        </p:nvGraphicFramePr>
        <p:xfrm>
          <a:off x="161262" y="4832332"/>
          <a:ext cx="1350963" cy="625475"/>
        </p:xfrm>
        <a:graphic>
          <a:graphicData uri="http://schemas.openxmlformats.org/presentationml/2006/ole">
            <mc:AlternateContent xmlns:mc="http://schemas.openxmlformats.org/markup-compatibility/2006">
              <mc:Choice xmlns:v="urn:schemas-microsoft-com:vml" Requires="v">
                <p:oleObj spid="_x0000_s39056" name="Equation" r:id="rId9" imgW="1066680" imgH="444240" progId="Equation.DSMT4">
                  <p:embed/>
                </p:oleObj>
              </mc:Choice>
              <mc:Fallback>
                <p:oleObj name="Equation" r:id="rId9" imgW="1066680" imgH="444240" progId="Equation.DSMT4">
                  <p:embed/>
                  <p:pic>
                    <p:nvPicPr>
                      <p:cNvPr id="32791" name="Object 25">
                        <a:extLst>
                          <a:ext uri="{FF2B5EF4-FFF2-40B4-BE49-F238E27FC236}">
                            <a16:creationId xmlns:a16="http://schemas.microsoft.com/office/drawing/2014/main" id="{56F00640-10C3-46FF-97E2-95A5072E1CF2}"/>
                          </a:ext>
                        </a:extLst>
                      </p:cNvPr>
                      <p:cNvPicPr>
                        <a:picLocks noChangeAspect="1" noChangeArrowheads="1"/>
                      </p:cNvPicPr>
                      <p:nvPr/>
                    </p:nvPicPr>
                    <p:blipFill>
                      <a:blip r:embed="rId10"/>
                      <a:srcRect/>
                      <a:stretch>
                        <a:fillRect/>
                      </a:stretch>
                    </p:blipFill>
                    <p:spPr bwMode="auto">
                      <a:xfrm>
                        <a:off x="161262" y="4832332"/>
                        <a:ext cx="1350963" cy="625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25">
            <a:extLst>
              <a:ext uri="{FF2B5EF4-FFF2-40B4-BE49-F238E27FC236}">
                <a16:creationId xmlns:a16="http://schemas.microsoft.com/office/drawing/2014/main" id="{FBC2050F-9093-464F-BABA-13F4BC58DFD0}"/>
              </a:ext>
            </a:extLst>
          </p:cNvPr>
          <p:cNvGraphicFramePr>
            <a:graphicFrameLocks noChangeAspect="1"/>
          </p:cNvGraphicFramePr>
          <p:nvPr>
            <p:extLst>
              <p:ext uri="{D42A27DB-BD31-4B8C-83A1-F6EECF244321}">
                <p14:modId xmlns:p14="http://schemas.microsoft.com/office/powerpoint/2010/main" val="1650952545"/>
              </p:ext>
            </p:extLst>
          </p:nvPr>
        </p:nvGraphicFramePr>
        <p:xfrm>
          <a:off x="161262" y="5514236"/>
          <a:ext cx="2447260" cy="594661"/>
        </p:xfrm>
        <a:graphic>
          <a:graphicData uri="http://schemas.openxmlformats.org/presentationml/2006/ole">
            <mc:AlternateContent xmlns:mc="http://schemas.openxmlformats.org/markup-compatibility/2006">
              <mc:Choice xmlns:v="urn:schemas-microsoft-com:vml" Requires="v">
                <p:oleObj spid="_x0000_s39057" name="Equation" r:id="rId11" imgW="2145960" imgH="469800" progId="Equation.DSMT4">
                  <p:embed/>
                </p:oleObj>
              </mc:Choice>
              <mc:Fallback>
                <p:oleObj name="Equation" r:id="rId11" imgW="2145960" imgH="469800" progId="Equation.DSMT4">
                  <p:embed/>
                  <p:pic>
                    <p:nvPicPr>
                      <p:cNvPr id="14" name="Object 25">
                        <a:extLst>
                          <a:ext uri="{FF2B5EF4-FFF2-40B4-BE49-F238E27FC236}">
                            <a16:creationId xmlns:a16="http://schemas.microsoft.com/office/drawing/2014/main" id="{63189AE7-C1E8-4382-999B-2DD63A52C23A}"/>
                          </a:ext>
                        </a:extLst>
                      </p:cNvPr>
                      <p:cNvPicPr>
                        <a:picLocks noChangeAspect="1" noChangeArrowheads="1"/>
                      </p:cNvPicPr>
                      <p:nvPr/>
                    </p:nvPicPr>
                    <p:blipFill>
                      <a:blip r:embed="rId12"/>
                      <a:srcRect/>
                      <a:stretch>
                        <a:fillRect/>
                      </a:stretch>
                    </p:blipFill>
                    <p:spPr bwMode="auto">
                      <a:xfrm>
                        <a:off x="161262" y="5514236"/>
                        <a:ext cx="2447260" cy="594661"/>
                      </a:xfrm>
                      <a:prstGeom prst="rect">
                        <a:avLst/>
                      </a:prstGeom>
                      <a:noFill/>
                      <a:ln w="25400" algn="ctr">
                        <a:solidFill>
                          <a:srgbClr val="FF0000"/>
                        </a:solidFill>
                        <a:miter lim="800000"/>
                        <a:headEnd/>
                        <a:tailEnd/>
                      </a:ln>
                      <a:effectLst/>
                    </p:spPr>
                  </p:pic>
                </p:oleObj>
              </mc:Fallback>
            </mc:AlternateContent>
          </a:graphicData>
        </a:graphic>
      </p:graphicFrame>
      <p:graphicFrame>
        <p:nvGraphicFramePr>
          <p:cNvPr id="16" name="Object 31">
            <a:extLst>
              <a:ext uri="{FF2B5EF4-FFF2-40B4-BE49-F238E27FC236}">
                <a16:creationId xmlns:a16="http://schemas.microsoft.com/office/drawing/2014/main" id="{00B389A2-4E95-4311-8C31-2FF9617809DD}"/>
              </a:ext>
            </a:extLst>
          </p:cNvPr>
          <p:cNvGraphicFramePr>
            <a:graphicFrameLocks noChangeAspect="1"/>
          </p:cNvGraphicFramePr>
          <p:nvPr>
            <p:extLst>
              <p:ext uri="{D42A27DB-BD31-4B8C-83A1-F6EECF244321}">
                <p14:modId xmlns:p14="http://schemas.microsoft.com/office/powerpoint/2010/main" val="2604087045"/>
              </p:ext>
            </p:extLst>
          </p:nvPr>
        </p:nvGraphicFramePr>
        <p:xfrm>
          <a:off x="7315200" y="2931042"/>
          <a:ext cx="617538" cy="533400"/>
        </p:xfrm>
        <a:graphic>
          <a:graphicData uri="http://schemas.openxmlformats.org/presentationml/2006/ole">
            <mc:AlternateContent xmlns:mc="http://schemas.openxmlformats.org/markup-compatibility/2006">
              <mc:Choice xmlns:v="urn:schemas-microsoft-com:vml" Requires="v">
                <p:oleObj spid="_x0000_s39058" name="Equation" r:id="rId13" imgW="457200" imgH="393480" progId="Equation.DSMT4">
                  <p:embed/>
                </p:oleObj>
              </mc:Choice>
              <mc:Fallback>
                <p:oleObj name="Equation" r:id="rId13" imgW="457200" imgH="393480" progId="Equation.DSMT4">
                  <p:embed/>
                  <p:pic>
                    <p:nvPicPr>
                      <p:cNvPr id="11" name="Object 31">
                        <a:extLst>
                          <a:ext uri="{FF2B5EF4-FFF2-40B4-BE49-F238E27FC236}">
                            <a16:creationId xmlns:a16="http://schemas.microsoft.com/office/drawing/2014/main" id="{CF50145B-8640-4166-92AB-B9D0CB3C6B40}"/>
                          </a:ext>
                        </a:extLst>
                      </p:cNvPr>
                      <p:cNvPicPr>
                        <a:picLocks noChangeAspect="1" noChangeArrowheads="1"/>
                      </p:cNvPicPr>
                      <p:nvPr/>
                    </p:nvPicPr>
                    <p:blipFill>
                      <a:blip r:embed="rId14"/>
                      <a:srcRect/>
                      <a:stretch>
                        <a:fillRect/>
                      </a:stretch>
                    </p:blipFill>
                    <p:spPr bwMode="auto">
                      <a:xfrm>
                        <a:off x="7315200" y="2931042"/>
                        <a:ext cx="617538" cy="533400"/>
                      </a:xfrm>
                      <a:prstGeom prst="rect">
                        <a:avLst/>
                      </a:prstGeom>
                      <a:noFill/>
                      <a:ln w="28575">
                        <a:solidFill>
                          <a:srgbClr val="FF3300"/>
                        </a:solidFill>
                      </a:ln>
                      <a:effectLst/>
                    </p:spPr>
                  </p:pic>
                </p:oleObj>
              </mc:Fallback>
            </mc:AlternateContent>
          </a:graphicData>
        </a:graphic>
      </p:graphicFrame>
      <p:graphicFrame>
        <p:nvGraphicFramePr>
          <p:cNvPr id="17" name="Object 31">
            <a:extLst>
              <a:ext uri="{FF2B5EF4-FFF2-40B4-BE49-F238E27FC236}">
                <a16:creationId xmlns:a16="http://schemas.microsoft.com/office/drawing/2014/main" id="{5F47A109-4D87-4C6C-AB6E-46CAA935C476}"/>
              </a:ext>
            </a:extLst>
          </p:cNvPr>
          <p:cNvGraphicFramePr>
            <a:graphicFrameLocks noChangeAspect="1"/>
          </p:cNvGraphicFramePr>
          <p:nvPr>
            <p:extLst>
              <p:ext uri="{D42A27DB-BD31-4B8C-83A1-F6EECF244321}">
                <p14:modId xmlns:p14="http://schemas.microsoft.com/office/powerpoint/2010/main" val="946985425"/>
              </p:ext>
            </p:extLst>
          </p:nvPr>
        </p:nvGraphicFramePr>
        <p:xfrm>
          <a:off x="6833337" y="4010672"/>
          <a:ext cx="1906587" cy="478137"/>
        </p:xfrm>
        <a:graphic>
          <a:graphicData uri="http://schemas.openxmlformats.org/presentationml/2006/ole">
            <mc:AlternateContent xmlns:mc="http://schemas.openxmlformats.org/markup-compatibility/2006">
              <mc:Choice xmlns:v="urn:schemas-microsoft-com:vml" Requires="v">
                <p:oleObj spid="_x0000_s39059" name="Equation" r:id="rId15" imgW="1879560" imgH="469800" progId="Equation.DSMT4">
                  <p:embed/>
                </p:oleObj>
              </mc:Choice>
              <mc:Fallback>
                <p:oleObj name="Equation" r:id="rId15" imgW="1879560" imgH="469800" progId="Equation.DSMT4">
                  <p:embed/>
                  <p:pic>
                    <p:nvPicPr>
                      <p:cNvPr id="16" name="Object 31">
                        <a:extLst>
                          <a:ext uri="{FF2B5EF4-FFF2-40B4-BE49-F238E27FC236}">
                            <a16:creationId xmlns:a16="http://schemas.microsoft.com/office/drawing/2014/main" id="{00B389A2-4E95-4311-8C31-2FF9617809DD}"/>
                          </a:ext>
                        </a:extLst>
                      </p:cNvPr>
                      <p:cNvPicPr>
                        <a:picLocks noChangeAspect="1" noChangeArrowheads="1"/>
                      </p:cNvPicPr>
                      <p:nvPr/>
                    </p:nvPicPr>
                    <p:blipFill>
                      <a:blip r:embed="rId16"/>
                      <a:srcRect/>
                      <a:stretch>
                        <a:fillRect/>
                      </a:stretch>
                    </p:blipFill>
                    <p:spPr bwMode="auto">
                      <a:xfrm>
                        <a:off x="6833337" y="4010672"/>
                        <a:ext cx="1906587" cy="478137"/>
                      </a:xfrm>
                      <a:prstGeom prst="rect">
                        <a:avLst/>
                      </a:prstGeom>
                      <a:noFill/>
                      <a:ln w="28575">
                        <a:solidFill>
                          <a:srgbClr val="FF3300"/>
                        </a:solidFill>
                      </a:ln>
                      <a:effectLst/>
                    </p:spPr>
                  </p:pic>
                </p:oleObj>
              </mc:Fallback>
            </mc:AlternateContent>
          </a:graphicData>
        </a:graphic>
      </p:graphicFrame>
      <p:sp>
        <p:nvSpPr>
          <p:cNvPr id="3" name="箭头: 下 2">
            <a:extLst>
              <a:ext uri="{FF2B5EF4-FFF2-40B4-BE49-F238E27FC236}">
                <a16:creationId xmlns:a16="http://schemas.microsoft.com/office/drawing/2014/main" id="{1FBDB38F-4DE7-4372-97BA-C3722644AE1A}"/>
              </a:ext>
            </a:extLst>
          </p:cNvPr>
          <p:cNvSpPr/>
          <p:nvPr/>
        </p:nvSpPr>
        <p:spPr bwMode="auto">
          <a:xfrm>
            <a:off x="7623969" y="3569589"/>
            <a:ext cx="148431" cy="391871"/>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92CC26D2-0516-41C1-82A6-7D9E1630EA5C}"/>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B098063E-B7BC-41BB-B912-327E5E83B423}" type="slidenum">
              <a:rPr lang="en-US" altLang="zh-CN" sz="2800">
                <a:solidFill>
                  <a:schemeClr val="tx1"/>
                </a:solidFill>
                <a:latin typeface="Calibri" panose="020F0502020204030204" pitchFamily="34" charset="0"/>
              </a:rPr>
              <a:pPr/>
              <a:t>33</a:t>
            </a:fld>
            <a:endParaRPr lang="en-US" altLang="zh-CN" sz="2800">
              <a:solidFill>
                <a:schemeClr val="tx1"/>
              </a:solidFill>
              <a:latin typeface="Calibri" panose="020F0502020204030204" pitchFamily="34" charset="0"/>
            </a:endParaRPr>
          </a:p>
        </p:txBody>
      </p:sp>
      <p:sp>
        <p:nvSpPr>
          <p:cNvPr id="4" name="AutoShape 8">
            <a:hlinkClick r:id="" action="ppaction://noaction" highlightClick="1"/>
            <a:extLst>
              <a:ext uri="{FF2B5EF4-FFF2-40B4-BE49-F238E27FC236}">
                <a16:creationId xmlns:a16="http://schemas.microsoft.com/office/drawing/2014/main" id="{859507D6-7D1F-437B-8C90-D11654652DD7}"/>
              </a:ext>
            </a:extLst>
          </p:cNvPr>
          <p:cNvSpPr>
            <a:spLocks noChangeArrowheads="1"/>
          </p:cNvSpPr>
          <p:nvPr/>
        </p:nvSpPr>
        <p:spPr bwMode="auto">
          <a:xfrm>
            <a:off x="973588" y="1850737"/>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§4-2</a:t>
            </a:r>
            <a:r>
              <a:rPr lang="zh-CN" altLang="en-US" sz="2400" dirty="0">
                <a:solidFill>
                  <a:schemeClr val="tx1">
                    <a:lumMod val="40000"/>
                    <a:lumOff val="60000"/>
                  </a:schemeClr>
                </a:solidFill>
                <a:latin typeface="Times New Roman" pitchFamily="18" charset="0"/>
                <a:ea typeface="华文楷体" pitchFamily="2" charset="-122"/>
              </a:rPr>
              <a:t>声速与马赫数</a:t>
            </a:r>
          </a:p>
        </p:txBody>
      </p:sp>
      <p:sp>
        <p:nvSpPr>
          <p:cNvPr id="5" name="AutoShape 9">
            <a:hlinkClick r:id="" action="ppaction://noaction" highlightClick="1"/>
            <a:extLst>
              <a:ext uri="{FF2B5EF4-FFF2-40B4-BE49-F238E27FC236}">
                <a16:creationId xmlns:a16="http://schemas.microsoft.com/office/drawing/2014/main" id="{12CFECD1-F2E2-4601-B061-C6891BDB0BEB}"/>
              </a:ext>
            </a:extLst>
          </p:cNvPr>
          <p:cNvSpPr>
            <a:spLocks noChangeArrowheads="1"/>
          </p:cNvSpPr>
          <p:nvPr/>
        </p:nvSpPr>
        <p:spPr bwMode="auto">
          <a:xfrm>
            <a:off x="973588" y="2655973"/>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§4-3</a:t>
            </a:r>
            <a:r>
              <a:rPr lang="zh-CN" altLang="en-US" sz="2400" dirty="0">
                <a:solidFill>
                  <a:schemeClr val="tx1">
                    <a:lumMod val="40000"/>
                    <a:lumOff val="60000"/>
                  </a:schemeClr>
                </a:solidFill>
                <a:latin typeface="Times New Roman" pitchFamily="18" charset="0"/>
                <a:ea typeface="华文楷体" pitchFamily="2" charset="-122"/>
              </a:rPr>
              <a:t>高速一维定常流</a:t>
            </a:r>
          </a:p>
        </p:txBody>
      </p:sp>
      <p:sp>
        <p:nvSpPr>
          <p:cNvPr id="6" name="AutoShape 10">
            <a:hlinkClick r:id="" action="ppaction://noaction" highlightClick="1"/>
            <a:extLst>
              <a:ext uri="{FF2B5EF4-FFF2-40B4-BE49-F238E27FC236}">
                <a16:creationId xmlns:a16="http://schemas.microsoft.com/office/drawing/2014/main" id="{7AB60820-EDB0-4A0C-93B5-7EBED69B770B}"/>
              </a:ext>
            </a:extLst>
          </p:cNvPr>
          <p:cNvSpPr>
            <a:spLocks noChangeArrowheads="1"/>
          </p:cNvSpPr>
          <p:nvPr/>
        </p:nvSpPr>
        <p:spPr bwMode="auto">
          <a:xfrm>
            <a:off x="973588" y="4256921"/>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§4-5</a:t>
            </a:r>
            <a:r>
              <a:rPr lang="zh-CN" altLang="en-US" sz="2400" dirty="0">
                <a:solidFill>
                  <a:schemeClr val="tx1">
                    <a:lumMod val="40000"/>
                    <a:lumOff val="60000"/>
                  </a:schemeClr>
                </a:solidFill>
                <a:latin typeface="华文楷体" pitchFamily="2" charset="-122"/>
                <a:ea typeface="华文楷体" pitchFamily="2" charset="-122"/>
              </a:rPr>
              <a:t>激波</a:t>
            </a:r>
          </a:p>
        </p:txBody>
      </p:sp>
      <p:sp>
        <p:nvSpPr>
          <p:cNvPr id="8" name="AutoShape 8">
            <a:hlinkClick r:id="" action="ppaction://noaction" highlightClick="1"/>
            <a:extLst>
              <a:ext uri="{FF2B5EF4-FFF2-40B4-BE49-F238E27FC236}">
                <a16:creationId xmlns:a16="http://schemas.microsoft.com/office/drawing/2014/main" id="{B2D0803D-D018-41BF-A601-DCF615BFFDED}"/>
              </a:ext>
            </a:extLst>
          </p:cNvPr>
          <p:cNvSpPr>
            <a:spLocks noChangeArrowheads="1"/>
          </p:cNvSpPr>
          <p:nvPr/>
        </p:nvSpPr>
        <p:spPr bwMode="auto">
          <a:xfrm>
            <a:off x="973588" y="107064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§4-1</a:t>
            </a:r>
            <a:r>
              <a:rPr lang="zh-CN" altLang="en-US" sz="2400" dirty="0">
                <a:solidFill>
                  <a:schemeClr val="tx1">
                    <a:lumMod val="40000"/>
                    <a:lumOff val="60000"/>
                  </a:schemeClr>
                </a:solidFill>
                <a:latin typeface="Times New Roman" pitchFamily="18" charset="0"/>
                <a:ea typeface="华文楷体" pitchFamily="2" charset="-122"/>
              </a:rPr>
              <a:t>热力学基础知识</a:t>
            </a:r>
          </a:p>
        </p:txBody>
      </p:sp>
      <p:sp>
        <p:nvSpPr>
          <p:cNvPr id="9" name="AutoShape 10">
            <a:hlinkClick r:id="" action="ppaction://noaction" highlightClick="1"/>
            <a:extLst>
              <a:ext uri="{FF2B5EF4-FFF2-40B4-BE49-F238E27FC236}">
                <a16:creationId xmlns:a16="http://schemas.microsoft.com/office/drawing/2014/main" id="{F38284E8-8AF1-4992-881D-2F5852675AE9}"/>
              </a:ext>
            </a:extLst>
          </p:cNvPr>
          <p:cNvSpPr>
            <a:spLocks noChangeArrowheads="1"/>
          </p:cNvSpPr>
          <p:nvPr/>
        </p:nvSpPr>
        <p:spPr bwMode="auto">
          <a:xfrm>
            <a:off x="973588" y="345168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solidFill>
                <a:latin typeface="微软雅黑" pitchFamily="34" charset="-122"/>
                <a:ea typeface="微软雅黑" pitchFamily="34" charset="-122"/>
              </a:rPr>
              <a:t>§4-4</a:t>
            </a:r>
            <a:r>
              <a:rPr lang="zh-CN" altLang="en-US" sz="2400" dirty="0">
                <a:solidFill>
                  <a:schemeClr val="tx1"/>
                </a:solidFill>
                <a:latin typeface="华文楷体" pitchFamily="2" charset="-122"/>
                <a:ea typeface="华文楷体" pitchFamily="2" charset="-122"/>
              </a:rPr>
              <a:t>马赫波与膨胀波</a:t>
            </a:r>
          </a:p>
        </p:txBody>
      </p:sp>
      <p:sp>
        <p:nvSpPr>
          <p:cNvPr id="11" name="Rectangle 3">
            <a:extLst>
              <a:ext uri="{FF2B5EF4-FFF2-40B4-BE49-F238E27FC236}">
                <a16:creationId xmlns:a16="http://schemas.microsoft.com/office/drawing/2014/main" id="{BBA3B604-891D-40CB-9787-5313F7D6B9C9}"/>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800" b="0" dirty="0">
                <a:solidFill>
                  <a:schemeClr val="accent1">
                    <a:lumMod val="40000"/>
                    <a:lumOff val="60000"/>
                  </a:schemeClr>
                </a:solidFill>
                <a:latin typeface="华文新魏" pitchFamily="2" charset="-122"/>
                <a:ea typeface="华文新魏" pitchFamily="2" charset="-122"/>
              </a:rPr>
              <a:t>第四章    高速可压缩流基础知识</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2">
            <a:extLst>
              <a:ext uri="{FF2B5EF4-FFF2-40B4-BE49-F238E27FC236}">
                <a16:creationId xmlns:a16="http://schemas.microsoft.com/office/drawing/2014/main" id="{EAEF5988-9CB4-4BBE-AE25-DE42C7EBA333}"/>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EF0C57FA-799F-4A7D-9477-BE4E1D61CB55}" type="slidenum">
              <a:rPr lang="en-US" altLang="zh-CN" sz="2800">
                <a:solidFill>
                  <a:schemeClr val="tx1"/>
                </a:solidFill>
                <a:latin typeface="Calibri" panose="020F0502020204030204" pitchFamily="34" charset="0"/>
              </a:rPr>
              <a:pPr/>
              <a:t>34</a:t>
            </a:fld>
            <a:endParaRPr lang="en-US" altLang="zh-CN" sz="2800">
              <a:solidFill>
                <a:schemeClr val="tx1"/>
              </a:solidFill>
              <a:latin typeface="Calibri" panose="020F0502020204030204" pitchFamily="34" charset="0"/>
            </a:endParaRPr>
          </a:p>
        </p:txBody>
      </p:sp>
      <p:sp>
        <p:nvSpPr>
          <p:cNvPr id="40963" name="Text Box 3">
            <a:extLst>
              <a:ext uri="{FF2B5EF4-FFF2-40B4-BE49-F238E27FC236}">
                <a16:creationId xmlns:a16="http://schemas.microsoft.com/office/drawing/2014/main" id="{655F4975-EED6-4FC5-9CA2-7A3073FE1CB8}"/>
              </a:ext>
            </a:extLst>
          </p:cNvPr>
          <p:cNvSpPr txBox="1">
            <a:spLocks noChangeArrowheads="1"/>
          </p:cNvSpPr>
          <p:nvPr/>
        </p:nvSpPr>
        <p:spPr bwMode="auto">
          <a:xfrm>
            <a:off x="0" y="1538288"/>
            <a:ext cx="5867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latin typeface="Arial" panose="020B0604020202020204" pitchFamily="34" charset="0"/>
              </a:rPr>
              <a:t>在一个均匀流场中，扰源发出的扰动均</a:t>
            </a:r>
            <a:r>
              <a:rPr lang="zh-CN" altLang="en-US" u="sng" dirty="0">
                <a:solidFill>
                  <a:srgbClr val="FF0000"/>
                </a:solidFill>
                <a:latin typeface="Arial" panose="020B0604020202020204" pitchFamily="34" charset="0"/>
              </a:rPr>
              <a:t>以声速</a:t>
            </a:r>
            <a:r>
              <a:rPr lang="zh-CN" altLang="en-US" dirty="0">
                <a:latin typeface="Arial" panose="020B0604020202020204" pitchFamily="34" charset="0"/>
              </a:rPr>
              <a:t>向四周传播</a:t>
            </a:r>
          </a:p>
        </p:txBody>
      </p:sp>
      <p:pic>
        <p:nvPicPr>
          <p:cNvPr id="40964" name="Picture 9">
            <a:extLst>
              <a:ext uri="{FF2B5EF4-FFF2-40B4-BE49-F238E27FC236}">
                <a16:creationId xmlns:a16="http://schemas.microsoft.com/office/drawing/2014/main" id="{F24F2112-4DEB-4906-B412-6204F8244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338263"/>
            <a:ext cx="3124200" cy="2409825"/>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40965" name="Picture 10">
            <a:extLst>
              <a:ext uri="{FF2B5EF4-FFF2-40B4-BE49-F238E27FC236}">
                <a16:creationId xmlns:a16="http://schemas.microsoft.com/office/drawing/2014/main" id="{8518E58D-DCDA-495E-AF7C-45C6DEF57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748088"/>
            <a:ext cx="3124200" cy="24987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40966" name="Text Box 13">
            <a:extLst>
              <a:ext uri="{FF2B5EF4-FFF2-40B4-BE49-F238E27FC236}">
                <a16:creationId xmlns:a16="http://schemas.microsoft.com/office/drawing/2014/main" id="{706B70B0-4710-478D-8D5E-BA92A85E6619}"/>
              </a:ext>
            </a:extLst>
          </p:cNvPr>
          <p:cNvSpPr txBox="1">
            <a:spLocks noChangeArrowheads="1"/>
          </p:cNvSpPr>
          <p:nvPr/>
        </p:nvSpPr>
        <p:spPr bwMode="auto">
          <a:xfrm>
            <a:off x="0" y="2532063"/>
            <a:ext cx="5867400" cy="116998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sz="1800">
                <a:latin typeface="Times New Roman" panose="02020603050405020304" pitchFamily="18" charset="0"/>
              </a:rPr>
              <a:t>（</a:t>
            </a:r>
            <a:r>
              <a:rPr lang="en-US" altLang="zh-CN" sz="1800">
                <a:latin typeface="Times New Roman" panose="02020603050405020304" pitchFamily="18" charset="0"/>
              </a:rPr>
              <a:t>1</a:t>
            </a:r>
            <a:r>
              <a:rPr lang="zh-CN" altLang="en-US" sz="1800">
                <a:latin typeface="Times New Roman" panose="02020603050405020304" pitchFamily="18" charset="0"/>
              </a:rPr>
              <a:t>）</a:t>
            </a:r>
            <a:r>
              <a:rPr lang="en-US" altLang="zh-CN" sz="1800" i="1">
                <a:latin typeface="Times New Roman" panose="02020603050405020304" pitchFamily="18" charset="0"/>
                <a:cs typeface="Times New Roman" panose="02020603050405020304" pitchFamily="18" charset="0"/>
              </a:rPr>
              <a:t> v </a:t>
            </a:r>
            <a:r>
              <a:rPr lang="en-US" altLang="zh-CN" sz="1800" i="1">
                <a:latin typeface="Times New Roman" panose="02020603050405020304" pitchFamily="18" charset="0"/>
              </a:rPr>
              <a:t>=0(Ma=0)</a:t>
            </a:r>
            <a:r>
              <a:rPr lang="en-US" altLang="zh-CN" sz="1800">
                <a:latin typeface="Times New Roman" panose="02020603050405020304" pitchFamily="18" charset="0"/>
              </a:rPr>
              <a:t> </a:t>
            </a:r>
            <a:r>
              <a:rPr lang="zh-CN" altLang="en-US" sz="1800">
                <a:latin typeface="Arial" panose="020B0604020202020204" pitchFamily="34" charset="0"/>
              </a:rPr>
              <a:t>前</a:t>
            </a:r>
            <a:r>
              <a:rPr lang="en-US" altLang="zh-CN" sz="1800" i="1">
                <a:latin typeface="Times New Roman" panose="02020603050405020304" pitchFamily="18" charset="0"/>
              </a:rPr>
              <a:t>i</a:t>
            </a:r>
            <a:r>
              <a:rPr lang="zh-CN" altLang="en-US" sz="1800">
                <a:latin typeface="Arial" panose="020B0604020202020204" pitchFamily="34" charset="0"/>
              </a:rPr>
              <a:t>秒发出的扰动波面是以扰源</a:t>
            </a:r>
            <a:r>
              <a:rPr lang="en-US" altLang="zh-CN" sz="1800">
                <a:latin typeface="Times New Roman" panose="02020603050405020304" pitchFamily="18" charset="0"/>
              </a:rPr>
              <a:t>o</a:t>
            </a:r>
            <a:r>
              <a:rPr lang="zh-CN" altLang="en-US" sz="1800">
                <a:latin typeface="Arial" panose="020B0604020202020204" pitchFamily="34" charset="0"/>
              </a:rPr>
              <a:t>为中心、</a:t>
            </a:r>
            <a:r>
              <a:rPr lang="en-US" altLang="zh-CN" sz="1800" i="1">
                <a:latin typeface="Times New Roman" panose="02020603050405020304" pitchFamily="18" charset="0"/>
              </a:rPr>
              <a:t>ia</a:t>
            </a:r>
            <a:r>
              <a:rPr lang="zh-CN" altLang="en-US" sz="1800">
                <a:latin typeface="Arial" panose="020B0604020202020204" pitchFamily="34" charset="0"/>
              </a:rPr>
              <a:t>为半径的同心球面。任一点均受到影响，扰源的影响区是全流场。</a:t>
            </a:r>
            <a:r>
              <a:rPr lang="en-US" altLang="zh-CN" sz="1800">
                <a:latin typeface="Arial" panose="020B0604020202020204" pitchFamily="34" charset="0"/>
              </a:rPr>
              <a:t>(</a:t>
            </a:r>
            <a:r>
              <a:rPr lang="zh-CN" altLang="en-US" sz="1800">
                <a:latin typeface="Arial" panose="020B0604020202020204" pitchFamily="34" charset="0"/>
              </a:rPr>
              <a:t>低速流</a:t>
            </a:r>
            <a:r>
              <a:rPr lang="en-US" altLang="zh-CN" sz="1800">
                <a:latin typeface="Arial" panose="020B0604020202020204" pitchFamily="34" charset="0"/>
              </a:rPr>
              <a:t>)</a:t>
            </a:r>
          </a:p>
        </p:txBody>
      </p:sp>
      <p:sp>
        <p:nvSpPr>
          <p:cNvPr id="40967" name="Text Box 14">
            <a:extLst>
              <a:ext uri="{FF2B5EF4-FFF2-40B4-BE49-F238E27FC236}">
                <a16:creationId xmlns:a16="http://schemas.microsoft.com/office/drawing/2014/main" id="{5D45C671-3C5D-4A3D-9B59-B5FB920F103B}"/>
              </a:ext>
            </a:extLst>
          </p:cNvPr>
          <p:cNvSpPr txBox="1">
            <a:spLocks noChangeArrowheads="1"/>
          </p:cNvSpPr>
          <p:nvPr/>
        </p:nvSpPr>
        <p:spPr bwMode="auto">
          <a:xfrm>
            <a:off x="0" y="4343400"/>
            <a:ext cx="5943600" cy="1169988"/>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sz="1800">
                <a:latin typeface="Arial" panose="020B0604020202020204" pitchFamily="34" charset="0"/>
              </a:rPr>
              <a:t>（</a:t>
            </a:r>
            <a:r>
              <a:rPr lang="en-US" altLang="zh-CN" sz="1800">
                <a:latin typeface="Arial" panose="020B0604020202020204" pitchFamily="34" charset="0"/>
              </a:rPr>
              <a:t>2</a:t>
            </a:r>
            <a:r>
              <a:rPr lang="zh-CN" altLang="en-US" sz="1800">
                <a:latin typeface="Arial" panose="020B0604020202020204" pitchFamily="34" charset="0"/>
              </a:rPr>
              <a:t>） </a:t>
            </a:r>
            <a:r>
              <a:rPr lang="en-US" altLang="zh-CN" sz="1800" i="1">
                <a:latin typeface="Times New Roman" panose="02020603050405020304" pitchFamily="18" charset="0"/>
                <a:cs typeface="Times New Roman" panose="02020603050405020304" pitchFamily="18" charset="0"/>
              </a:rPr>
              <a:t>v&lt; a(Ma </a:t>
            </a:r>
            <a:r>
              <a:rPr lang="en-US" altLang="zh-CN" sz="1800" i="1">
                <a:latin typeface="Arial" panose="020B0604020202020204" pitchFamily="34" charset="0"/>
              </a:rPr>
              <a:t>&lt;1)</a:t>
            </a:r>
            <a:r>
              <a:rPr lang="zh-CN" altLang="en-US" sz="1800">
                <a:latin typeface="Arial" panose="020B0604020202020204" pitchFamily="34" charset="0"/>
              </a:rPr>
              <a:t>前</a:t>
            </a:r>
            <a:r>
              <a:rPr lang="en-US" altLang="zh-CN" sz="1800">
                <a:latin typeface="Arial" panose="020B0604020202020204" pitchFamily="34" charset="0"/>
              </a:rPr>
              <a:t>i</a:t>
            </a:r>
            <a:r>
              <a:rPr lang="zh-CN" altLang="en-US" sz="1800">
                <a:latin typeface="Arial" panose="020B0604020202020204" pitchFamily="34" charset="0"/>
              </a:rPr>
              <a:t>秒扰源发出的半径为</a:t>
            </a:r>
            <a:r>
              <a:rPr lang="en-US" altLang="zh-CN" sz="1800" i="1">
                <a:latin typeface="Times New Roman" panose="02020603050405020304" pitchFamily="18" charset="0"/>
                <a:cs typeface="Times New Roman" panose="02020603050405020304" pitchFamily="18" charset="0"/>
              </a:rPr>
              <a:t>ia</a:t>
            </a:r>
            <a:r>
              <a:rPr lang="zh-CN" altLang="en-US" sz="1800">
                <a:latin typeface="Arial" panose="020B0604020202020204" pitchFamily="34" charset="0"/>
              </a:rPr>
              <a:t>的球面波要顺来流方向从</a:t>
            </a:r>
            <a:r>
              <a:rPr lang="en-US" altLang="zh-CN" sz="1800" i="1">
                <a:latin typeface="Times New Roman" panose="02020603050405020304" pitchFamily="18" charset="0"/>
                <a:cs typeface="Times New Roman" panose="02020603050405020304" pitchFamily="18" charset="0"/>
              </a:rPr>
              <a:t>o</a:t>
            </a:r>
            <a:r>
              <a:rPr lang="zh-CN" altLang="en-US" sz="1800">
                <a:latin typeface="Arial" panose="020B0604020202020204" pitchFamily="34" charset="0"/>
              </a:rPr>
              <a:t>下移到</a:t>
            </a:r>
            <a:r>
              <a:rPr lang="en-US" altLang="zh-CN" sz="1800" i="1">
                <a:latin typeface="Times New Roman" panose="02020603050405020304" pitchFamily="18" charset="0"/>
                <a:cs typeface="Times New Roman" panose="02020603050405020304" pitchFamily="18" charset="0"/>
              </a:rPr>
              <a:t>o</a:t>
            </a:r>
            <a:r>
              <a:rPr lang="en-US" altLang="zh-CN" sz="1800" i="1" baseline="-25000">
                <a:latin typeface="Arial" panose="020B0604020202020204" pitchFamily="34" charset="0"/>
              </a:rPr>
              <a:t>i</a:t>
            </a:r>
            <a:r>
              <a:rPr lang="zh-CN" altLang="en-US" sz="1800">
                <a:latin typeface="Arial" panose="020B0604020202020204" pitchFamily="34" charset="0"/>
              </a:rPr>
              <a:t>点，</a:t>
            </a:r>
            <a:r>
              <a:rPr lang="en-US" altLang="zh-CN" sz="1800" i="1">
                <a:latin typeface="Times New Roman" panose="02020603050405020304" pitchFamily="18" charset="0"/>
                <a:cs typeface="Times New Roman" panose="02020603050405020304" pitchFamily="18" charset="0"/>
              </a:rPr>
              <a:t>oo</a:t>
            </a:r>
            <a:r>
              <a:rPr lang="en-US" altLang="zh-CN" sz="1800" i="1" baseline="-25000">
                <a:latin typeface="Times New Roman" panose="02020603050405020304" pitchFamily="18" charset="0"/>
                <a:cs typeface="Times New Roman" panose="02020603050405020304" pitchFamily="18" charset="0"/>
              </a:rPr>
              <a:t>i</a:t>
            </a:r>
            <a:r>
              <a:rPr lang="en-US" altLang="zh-CN" sz="1800" i="1">
                <a:latin typeface="Times New Roman" panose="02020603050405020304" pitchFamily="18" charset="0"/>
                <a:cs typeface="Times New Roman" panose="02020603050405020304" pitchFamily="18" charset="0"/>
              </a:rPr>
              <a:t>=iv</a:t>
            </a:r>
            <a:r>
              <a:rPr lang="zh-CN" altLang="en-US" sz="1800">
                <a:latin typeface="Arial" panose="020B0604020202020204" pitchFamily="34" charset="0"/>
              </a:rPr>
              <a:t>。</a:t>
            </a:r>
            <a:r>
              <a:rPr lang="en-US" altLang="zh-CN" sz="1800" i="1">
                <a:latin typeface="Times New Roman" panose="02020603050405020304" pitchFamily="18" charset="0"/>
                <a:cs typeface="Times New Roman" panose="02020603050405020304" pitchFamily="18" charset="0"/>
              </a:rPr>
              <a:t>iv&lt; ia</a:t>
            </a:r>
            <a:r>
              <a:rPr lang="zh-CN" altLang="en-US" sz="1800">
                <a:latin typeface="Arial" panose="020B0604020202020204" pitchFamily="34" charset="0"/>
              </a:rPr>
              <a:t>，故扰动仍可遍及全流场。</a:t>
            </a:r>
            <a:r>
              <a:rPr lang="en-US" altLang="zh-CN" sz="1800">
                <a:latin typeface="Arial" panose="020B0604020202020204" pitchFamily="34" charset="0"/>
              </a:rPr>
              <a:t>(</a:t>
            </a:r>
            <a:r>
              <a:rPr lang="zh-CN" altLang="en-US" sz="1800">
                <a:latin typeface="Arial" panose="020B0604020202020204" pitchFamily="34" charset="0"/>
              </a:rPr>
              <a:t>亚声速流</a:t>
            </a:r>
            <a:r>
              <a:rPr lang="en-US" altLang="zh-CN" sz="1800">
                <a:latin typeface="Arial" panose="020B0604020202020204" pitchFamily="34" charset="0"/>
              </a:rPr>
              <a:t>)</a:t>
            </a:r>
          </a:p>
        </p:txBody>
      </p:sp>
      <p:sp>
        <p:nvSpPr>
          <p:cNvPr id="11" name="Rectangle 15">
            <a:extLst>
              <a:ext uri="{FF2B5EF4-FFF2-40B4-BE49-F238E27FC236}">
                <a16:creationId xmlns:a16="http://schemas.microsoft.com/office/drawing/2014/main" id="{6AC1418E-7CD3-4449-AA12-D98FD260DA9C}"/>
              </a:ext>
            </a:extLst>
          </p:cNvPr>
          <p:cNvSpPr>
            <a:spLocks noChangeArrowheads="1"/>
          </p:cNvSpPr>
          <p:nvPr/>
        </p:nvSpPr>
        <p:spPr bwMode="auto">
          <a:xfrm>
            <a:off x="0" y="771525"/>
            <a:ext cx="3962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小扰动影响区的划分</a:t>
            </a:r>
          </a:p>
        </p:txBody>
      </p:sp>
      <p:sp>
        <p:nvSpPr>
          <p:cNvPr id="12" name="Rectangle 3">
            <a:extLst>
              <a:ext uri="{FF2B5EF4-FFF2-40B4-BE49-F238E27FC236}">
                <a16:creationId xmlns:a16="http://schemas.microsoft.com/office/drawing/2014/main" id="{1D33BBF1-00AC-4140-818E-82E351C99861}"/>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2">
            <a:extLst>
              <a:ext uri="{FF2B5EF4-FFF2-40B4-BE49-F238E27FC236}">
                <a16:creationId xmlns:a16="http://schemas.microsoft.com/office/drawing/2014/main" id="{3C4DF6F4-A509-430E-9C31-1E9F9C77D7C5}"/>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EFE635D4-0DC2-45B6-BF5D-F2DA990D1989}" type="slidenum">
              <a:rPr lang="en-US" altLang="zh-CN" sz="2800">
                <a:solidFill>
                  <a:schemeClr val="tx1"/>
                </a:solidFill>
                <a:latin typeface="Calibri" panose="020F0502020204030204" pitchFamily="34" charset="0"/>
              </a:rPr>
              <a:pPr/>
              <a:t>35</a:t>
            </a:fld>
            <a:endParaRPr lang="en-US" altLang="zh-CN" sz="2800">
              <a:solidFill>
                <a:schemeClr val="tx1"/>
              </a:solidFill>
              <a:latin typeface="Calibri" panose="020F0502020204030204" pitchFamily="34" charset="0"/>
            </a:endParaRPr>
          </a:p>
        </p:txBody>
      </p:sp>
      <p:sp>
        <p:nvSpPr>
          <p:cNvPr id="41987" name="Text Box 9">
            <a:extLst>
              <a:ext uri="{FF2B5EF4-FFF2-40B4-BE49-F238E27FC236}">
                <a16:creationId xmlns:a16="http://schemas.microsoft.com/office/drawing/2014/main" id="{E0B1BAF9-271A-4031-8854-E971848FD895}"/>
              </a:ext>
            </a:extLst>
          </p:cNvPr>
          <p:cNvSpPr txBox="1">
            <a:spLocks noChangeArrowheads="1"/>
          </p:cNvSpPr>
          <p:nvPr/>
        </p:nvSpPr>
        <p:spPr bwMode="auto">
          <a:xfrm>
            <a:off x="0" y="1371600"/>
            <a:ext cx="5791200" cy="116998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sz="1800">
                <a:latin typeface="Arial" panose="020B0604020202020204" pitchFamily="34" charset="0"/>
              </a:rPr>
              <a:t>（</a:t>
            </a:r>
            <a:r>
              <a:rPr lang="en-US" altLang="zh-CN" sz="1800">
                <a:latin typeface="Arial" panose="020B0604020202020204" pitchFamily="34" charset="0"/>
              </a:rPr>
              <a:t>3</a:t>
            </a:r>
            <a:r>
              <a:rPr lang="zh-CN" altLang="en-US" sz="1800">
                <a:latin typeface="Arial" panose="020B0604020202020204" pitchFamily="34" charset="0"/>
              </a:rPr>
              <a:t>）</a:t>
            </a:r>
            <a:r>
              <a:rPr lang="en-US" altLang="zh-CN" sz="1800" i="1">
                <a:latin typeface="Times New Roman" panose="02020603050405020304" pitchFamily="18" charset="0"/>
                <a:cs typeface="Times New Roman" panose="02020603050405020304" pitchFamily="18" charset="0"/>
              </a:rPr>
              <a:t>v=a(Ma </a:t>
            </a:r>
            <a:r>
              <a:rPr lang="en-US" altLang="zh-CN" sz="1800" i="1">
                <a:latin typeface="Arial" panose="020B0604020202020204" pitchFamily="34" charset="0"/>
              </a:rPr>
              <a:t>=1)</a:t>
            </a:r>
            <a:r>
              <a:rPr lang="en-US" altLang="zh-CN" sz="1800">
                <a:latin typeface="Arial" panose="020B0604020202020204" pitchFamily="34" charset="0"/>
              </a:rPr>
              <a:t>  </a:t>
            </a:r>
            <a:r>
              <a:rPr lang="zh-CN" altLang="en-US" sz="1800">
                <a:latin typeface="Arial" panose="020B0604020202020204" pitchFamily="34" charset="0"/>
              </a:rPr>
              <a:t>这是</a:t>
            </a:r>
            <a:r>
              <a:rPr lang="en-US" altLang="zh-CN" sz="1800" i="1">
                <a:latin typeface="Times New Roman" panose="02020603050405020304" pitchFamily="18" charset="0"/>
                <a:cs typeface="Times New Roman" panose="02020603050405020304" pitchFamily="18" charset="0"/>
              </a:rPr>
              <a:t>v &lt;a</a:t>
            </a:r>
            <a:r>
              <a:rPr lang="en-US" altLang="zh-CN" sz="1800" i="1">
                <a:latin typeface="Arial" panose="020B0604020202020204" pitchFamily="34" charset="0"/>
              </a:rPr>
              <a:t> </a:t>
            </a:r>
            <a:r>
              <a:rPr lang="zh-CN" altLang="en-US" sz="1800">
                <a:latin typeface="Arial" panose="020B0604020202020204" pitchFamily="34" charset="0"/>
              </a:rPr>
              <a:t>和</a:t>
            </a:r>
            <a:r>
              <a:rPr lang="en-US" altLang="zh-CN" sz="1800" i="1">
                <a:latin typeface="Times New Roman" panose="02020603050405020304" pitchFamily="18" charset="0"/>
                <a:cs typeface="Times New Roman" panose="02020603050405020304" pitchFamily="18" charset="0"/>
              </a:rPr>
              <a:t>v&gt;a</a:t>
            </a:r>
            <a:r>
              <a:rPr lang="zh-CN" altLang="en-US" sz="1800">
                <a:latin typeface="Arial" panose="020B0604020202020204" pitchFamily="34" charset="0"/>
              </a:rPr>
              <a:t>时的分界点，此时马赫锥张开为</a:t>
            </a:r>
            <a:r>
              <a:rPr lang="el-GR" altLang="zh-CN" sz="1800" i="1">
                <a:latin typeface="Times New Roman" panose="02020603050405020304" pitchFamily="18" charset="0"/>
                <a:cs typeface="Times New Roman" panose="02020603050405020304" pitchFamily="18" charset="0"/>
              </a:rPr>
              <a:t>μ </a:t>
            </a:r>
            <a:r>
              <a:rPr lang="en-US" altLang="zh-CN" sz="1800" i="1">
                <a:latin typeface="Times New Roman" panose="02020603050405020304" pitchFamily="18" charset="0"/>
                <a:cs typeface="Times New Roman" panose="02020603050405020304" pitchFamily="18" charset="0"/>
              </a:rPr>
              <a:t>=90</a:t>
            </a:r>
            <a:r>
              <a:rPr lang="en-US" altLang="zh-CN" sz="1800" i="1" baseline="30000">
                <a:latin typeface="Times New Roman" panose="02020603050405020304" pitchFamily="18" charset="0"/>
                <a:cs typeface="Times New Roman" panose="02020603050405020304" pitchFamily="18" charset="0"/>
              </a:rPr>
              <a:t>0</a:t>
            </a:r>
            <a:r>
              <a:rPr lang="zh-CN" altLang="en-US" sz="1800">
                <a:latin typeface="Arial" panose="020B0604020202020204" pitchFamily="34" charset="0"/>
              </a:rPr>
              <a:t>的铅垂面，此面右侧为扰源影响区。（临界）</a:t>
            </a:r>
          </a:p>
        </p:txBody>
      </p:sp>
      <p:sp>
        <p:nvSpPr>
          <p:cNvPr id="41988" name="Text Box 10">
            <a:extLst>
              <a:ext uri="{FF2B5EF4-FFF2-40B4-BE49-F238E27FC236}">
                <a16:creationId xmlns:a16="http://schemas.microsoft.com/office/drawing/2014/main" id="{4BF21887-1497-428D-96EA-164BD7A095B4}"/>
              </a:ext>
            </a:extLst>
          </p:cNvPr>
          <p:cNvSpPr txBox="1">
            <a:spLocks noChangeArrowheads="1"/>
          </p:cNvSpPr>
          <p:nvPr/>
        </p:nvSpPr>
        <p:spPr bwMode="auto">
          <a:xfrm>
            <a:off x="0" y="2971800"/>
            <a:ext cx="5791200" cy="1169988"/>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sz="1800">
                <a:latin typeface="Arial" panose="020B0604020202020204" pitchFamily="34" charset="0"/>
              </a:rPr>
              <a:t>（</a:t>
            </a:r>
            <a:r>
              <a:rPr lang="en-US" altLang="zh-CN" sz="1800">
                <a:latin typeface="Arial" panose="020B0604020202020204" pitchFamily="34" charset="0"/>
              </a:rPr>
              <a:t>4</a:t>
            </a:r>
            <a:r>
              <a:rPr lang="zh-CN" altLang="en-US" sz="1800">
                <a:latin typeface="Arial" panose="020B0604020202020204" pitchFamily="34" charset="0"/>
              </a:rPr>
              <a:t>）</a:t>
            </a:r>
            <a:r>
              <a:rPr lang="en-US" altLang="zh-CN" sz="1800" i="1">
                <a:latin typeface="Times New Roman" panose="02020603050405020304" pitchFamily="18" charset="0"/>
                <a:cs typeface="Times New Roman" panose="02020603050405020304" pitchFamily="18" charset="0"/>
              </a:rPr>
              <a:t>v&gt; a(Ma </a:t>
            </a:r>
            <a:r>
              <a:rPr lang="en-US" altLang="zh-CN" sz="1800" i="1">
                <a:latin typeface="Arial" panose="020B0604020202020204" pitchFamily="34" charset="0"/>
              </a:rPr>
              <a:t>&gt; 1) </a:t>
            </a:r>
            <a:r>
              <a:rPr lang="en-US" altLang="zh-CN" sz="1800" i="1">
                <a:latin typeface="Times New Roman" panose="02020603050405020304" pitchFamily="18" charset="0"/>
                <a:cs typeface="Times New Roman" panose="02020603050405020304" pitchFamily="18" charset="0"/>
              </a:rPr>
              <a:t>oo</a:t>
            </a:r>
            <a:r>
              <a:rPr lang="en-US" altLang="zh-CN" sz="1800" i="1" baseline="-25000">
                <a:latin typeface="Arial" panose="020B0604020202020204" pitchFamily="34" charset="0"/>
              </a:rPr>
              <a:t>i</a:t>
            </a:r>
            <a:r>
              <a:rPr lang="en-US" altLang="zh-CN" sz="1800" i="1">
                <a:latin typeface="Arial" panose="020B0604020202020204" pitchFamily="34" charset="0"/>
              </a:rPr>
              <a:t>=</a:t>
            </a:r>
            <a:r>
              <a:rPr lang="en-US" altLang="zh-CN" sz="1800" i="1">
                <a:latin typeface="Times New Roman" panose="02020603050405020304" pitchFamily="18" charset="0"/>
                <a:cs typeface="Times New Roman" panose="02020603050405020304" pitchFamily="18" charset="0"/>
              </a:rPr>
              <a:t>iv&gt;ia</a:t>
            </a:r>
            <a:r>
              <a:rPr lang="zh-CN" altLang="en-US" sz="1800">
                <a:latin typeface="Arial" panose="020B0604020202020204" pitchFamily="34" charset="0"/>
              </a:rPr>
              <a:t>，扰源的影响不能传到</a:t>
            </a:r>
            <a:r>
              <a:rPr lang="en-US" altLang="zh-CN" sz="1800" i="1">
                <a:latin typeface="Times New Roman" panose="02020603050405020304" pitchFamily="18" charset="0"/>
                <a:cs typeface="Times New Roman" panose="02020603050405020304" pitchFamily="18" charset="0"/>
              </a:rPr>
              <a:t>o</a:t>
            </a:r>
            <a:r>
              <a:rPr lang="zh-CN" altLang="en-US" sz="1800">
                <a:latin typeface="Arial" panose="020B0604020202020204" pitchFamily="34" charset="0"/>
              </a:rPr>
              <a:t>点的前方，局限在以</a:t>
            </a:r>
            <a:r>
              <a:rPr lang="en-US" altLang="zh-CN" sz="1800" i="1">
                <a:latin typeface="Times New Roman" panose="02020603050405020304" pitchFamily="18" charset="0"/>
                <a:cs typeface="Times New Roman" panose="02020603050405020304" pitchFamily="18" charset="0"/>
              </a:rPr>
              <a:t>o</a:t>
            </a:r>
            <a:r>
              <a:rPr lang="zh-CN" altLang="en-US" sz="1800">
                <a:latin typeface="Arial" panose="020B0604020202020204" pitchFamily="34" charset="0"/>
              </a:rPr>
              <a:t>为顶点所有扰动球面波的包络面</a:t>
            </a:r>
            <a:r>
              <a:rPr lang="en-US" altLang="zh-CN" sz="1800">
                <a:latin typeface="Arial" panose="020B0604020202020204" pitchFamily="34" charset="0"/>
              </a:rPr>
              <a:t>——</a:t>
            </a:r>
            <a:r>
              <a:rPr lang="zh-CN" altLang="en-US" sz="1800">
                <a:latin typeface="Arial" panose="020B0604020202020204" pitchFamily="34" charset="0"/>
              </a:rPr>
              <a:t>圆锥面以内。</a:t>
            </a:r>
            <a:r>
              <a:rPr lang="en-US" altLang="zh-CN" sz="1800">
                <a:latin typeface="Arial" panose="020B0604020202020204" pitchFamily="34" charset="0"/>
              </a:rPr>
              <a:t>(</a:t>
            </a:r>
            <a:r>
              <a:rPr lang="zh-CN" altLang="en-US" sz="1800">
                <a:latin typeface="Arial" panose="020B0604020202020204" pitchFamily="34" charset="0"/>
              </a:rPr>
              <a:t>超声速流</a:t>
            </a:r>
            <a:r>
              <a:rPr lang="en-US" altLang="zh-CN" sz="1800">
                <a:latin typeface="Arial" panose="020B0604020202020204" pitchFamily="34" charset="0"/>
              </a:rPr>
              <a:t>)</a:t>
            </a:r>
          </a:p>
        </p:txBody>
      </p:sp>
      <p:pic>
        <p:nvPicPr>
          <p:cNvPr id="41989" name="Picture 11">
            <a:extLst>
              <a:ext uri="{FF2B5EF4-FFF2-40B4-BE49-F238E27FC236}">
                <a16:creationId xmlns:a16="http://schemas.microsoft.com/office/drawing/2014/main" id="{B2FCEA64-E6CD-4995-BF89-9364F505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733800"/>
            <a:ext cx="3200400" cy="24225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354316" name="Rectangle 12">
            <a:extLst>
              <a:ext uri="{FF2B5EF4-FFF2-40B4-BE49-F238E27FC236}">
                <a16:creationId xmlns:a16="http://schemas.microsoft.com/office/drawing/2014/main" id="{D6270DE5-F2C9-4C2B-838A-9B79CE900BF6}"/>
              </a:ext>
            </a:extLst>
          </p:cNvPr>
          <p:cNvSpPr>
            <a:spLocks noChangeArrowheads="1"/>
          </p:cNvSpPr>
          <p:nvPr/>
        </p:nvSpPr>
        <p:spPr bwMode="auto">
          <a:xfrm>
            <a:off x="76200" y="5410200"/>
            <a:ext cx="5638800" cy="830263"/>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a:latin typeface="Arial" panose="020B0604020202020204" pitchFamily="34" charset="0"/>
              </a:rPr>
              <a:t>亚声速流场中小扰动可遍及全流场；声速和超声速流场中，小扰动不会传到扰源的上游</a:t>
            </a:r>
          </a:p>
        </p:txBody>
      </p:sp>
      <p:graphicFrame>
        <p:nvGraphicFramePr>
          <p:cNvPr id="354317" name="Object 13">
            <a:extLst>
              <a:ext uri="{FF2B5EF4-FFF2-40B4-BE49-F238E27FC236}">
                <a16:creationId xmlns:a16="http://schemas.microsoft.com/office/drawing/2014/main" id="{F93905FA-C35E-4E28-A006-0EC9693503B7}"/>
              </a:ext>
            </a:extLst>
          </p:cNvPr>
          <p:cNvGraphicFramePr>
            <a:graphicFrameLocks noChangeAspect="1"/>
          </p:cNvGraphicFramePr>
          <p:nvPr/>
        </p:nvGraphicFramePr>
        <p:xfrm>
          <a:off x="1447800" y="4876800"/>
          <a:ext cx="2209800" cy="449263"/>
        </p:xfrm>
        <a:graphic>
          <a:graphicData uri="http://schemas.openxmlformats.org/presentationml/2006/ole">
            <mc:AlternateContent xmlns:mc="http://schemas.openxmlformats.org/markup-compatibility/2006">
              <mc:Choice xmlns:v="urn:schemas-microsoft-com:vml" Requires="v">
                <p:oleObj spid="_x0000_s42025" name="Equation" r:id="rId4" imgW="1085972" imgH="228634" progId="Equation.DSMT4">
                  <p:embed/>
                </p:oleObj>
              </mc:Choice>
              <mc:Fallback>
                <p:oleObj name="Equation" r:id="rId4" imgW="1085972" imgH="228634"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876800"/>
                        <a:ext cx="2209800" cy="449263"/>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4318" name="Text Box 14">
            <a:extLst>
              <a:ext uri="{FF2B5EF4-FFF2-40B4-BE49-F238E27FC236}">
                <a16:creationId xmlns:a16="http://schemas.microsoft.com/office/drawing/2014/main" id="{2540B635-72E7-4368-9578-FE21A9249A26}"/>
              </a:ext>
            </a:extLst>
          </p:cNvPr>
          <p:cNvSpPr txBox="1">
            <a:spLocks noChangeArrowheads="1"/>
          </p:cNvSpPr>
          <p:nvPr/>
        </p:nvSpPr>
        <p:spPr bwMode="auto">
          <a:xfrm>
            <a:off x="0" y="4343400"/>
            <a:ext cx="586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Tx/>
              <a:buNone/>
            </a:pPr>
            <a:r>
              <a:rPr kumimoji="1" lang="zh-CN" altLang="en-US">
                <a:solidFill>
                  <a:srgbClr val="993300"/>
                </a:solidFill>
                <a:latin typeface="Times New Roman" panose="02020603050405020304" pitchFamily="18" charset="0"/>
                <a:ea typeface="楷体_GB2312"/>
                <a:cs typeface="楷体_GB2312"/>
              </a:rPr>
              <a:t>超声速流场：马赫波</a:t>
            </a:r>
            <a:r>
              <a:rPr kumimoji="1" lang="en-US" altLang="zh-CN">
                <a:solidFill>
                  <a:srgbClr val="993300"/>
                </a:solidFill>
                <a:latin typeface="Times New Roman" panose="02020603050405020304" pitchFamily="18" charset="0"/>
                <a:ea typeface="楷体_GB2312"/>
                <a:cs typeface="楷体_GB2312"/>
              </a:rPr>
              <a:t>/</a:t>
            </a:r>
            <a:r>
              <a:rPr kumimoji="1" lang="zh-CN" altLang="en-US">
                <a:solidFill>
                  <a:srgbClr val="993300"/>
                </a:solidFill>
                <a:latin typeface="Times New Roman" panose="02020603050405020304" pitchFamily="18" charset="0"/>
                <a:ea typeface="楷体_GB2312"/>
                <a:cs typeface="楷体_GB2312"/>
              </a:rPr>
              <a:t>马赫锥</a:t>
            </a:r>
            <a:r>
              <a:rPr kumimoji="1" lang="en-US" altLang="zh-CN">
                <a:solidFill>
                  <a:srgbClr val="993300"/>
                </a:solidFill>
                <a:latin typeface="Times New Roman" panose="02020603050405020304" pitchFamily="18" charset="0"/>
                <a:ea typeface="楷体_GB2312"/>
                <a:cs typeface="楷体_GB2312"/>
              </a:rPr>
              <a:t>/</a:t>
            </a:r>
            <a:r>
              <a:rPr kumimoji="1" lang="zh-CN" altLang="en-US">
                <a:solidFill>
                  <a:srgbClr val="993300"/>
                </a:solidFill>
                <a:latin typeface="Times New Roman" panose="02020603050405020304" pitchFamily="18" charset="0"/>
                <a:ea typeface="楷体_GB2312"/>
                <a:cs typeface="楷体_GB2312"/>
              </a:rPr>
              <a:t>马赫线</a:t>
            </a:r>
            <a:r>
              <a:rPr kumimoji="1" lang="en-US" altLang="zh-CN">
                <a:solidFill>
                  <a:srgbClr val="993300"/>
                </a:solidFill>
                <a:latin typeface="Times New Roman" panose="02020603050405020304" pitchFamily="18" charset="0"/>
                <a:ea typeface="楷体_GB2312"/>
                <a:cs typeface="楷体_GB2312"/>
              </a:rPr>
              <a:t>/</a:t>
            </a:r>
            <a:r>
              <a:rPr kumimoji="1" lang="zh-CN" altLang="en-US">
                <a:solidFill>
                  <a:srgbClr val="993300"/>
                </a:solidFill>
                <a:latin typeface="Times New Roman" panose="02020603050405020304" pitchFamily="18" charset="0"/>
                <a:ea typeface="楷体_GB2312"/>
                <a:cs typeface="楷体_GB2312"/>
              </a:rPr>
              <a:t>马赫角</a:t>
            </a:r>
            <a:endParaRPr kumimoji="1" lang="zh-CN" altLang="en-US" i="1">
              <a:solidFill>
                <a:srgbClr val="993300"/>
              </a:solidFill>
              <a:latin typeface="Times New Roman" panose="02020603050405020304" pitchFamily="18" charset="0"/>
              <a:ea typeface="楷体_GB2312"/>
              <a:cs typeface="楷体_GB2312"/>
            </a:endParaRPr>
          </a:p>
        </p:txBody>
      </p:sp>
      <p:pic>
        <p:nvPicPr>
          <p:cNvPr id="41993" name="Picture 16">
            <a:extLst>
              <a:ext uri="{FF2B5EF4-FFF2-40B4-BE49-F238E27FC236}">
                <a16:creationId xmlns:a16="http://schemas.microsoft.com/office/drawing/2014/main" id="{9B5C7742-5A67-4E01-8A58-D2F639C941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295400"/>
            <a:ext cx="3200400" cy="239077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54319" name="Picture 15" descr="f-18">
            <a:extLst>
              <a:ext uri="{FF2B5EF4-FFF2-40B4-BE49-F238E27FC236}">
                <a16:creationId xmlns:a16="http://schemas.microsoft.com/office/drawing/2014/main" id="{2B099BA6-6C56-43B7-9895-A0F38AAAE3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1219200"/>
            <a:ext cx="3200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Rectangle 15">
            <a:extLst>
              <a:ext uri="{FF2B5EF4-FFF2-40B4-BE49-F238E27FC236}">
                <a16:creationId xmlns:a16="http://schemas.microsoft.com/office/drawing/2014/main" id="{6DC63183-3284-4C1A-9070-740B4B7CA3ED}"/>
              </a:ext>
            </a:extLst>
          </p:cNvPr>
          <p:cNvSpPr>
            <a:spLocks noChangeArrowheads="1"/>
          </p:cNvSpPr>
          <p:nvPr/>
        </p:nvSpPr>
        <p:spPr bwMode="auto">
          <a:xfrm>
            <a:off x="0" y="771525"/>
            <a:ext cx="3962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小扰动影响区的划分</a:t>
            </a:r>
          </a:p>
        </p:txBody>
      </p:sp>
      <p:sp>
        <p:nvSpPr>
          <p:cNvPr id="13" name="Rectangle 3">
            <a:extLst>
              <a:ext uri="{FF2B5EF4-FFF2-40B4-BE49-F238E27FC236}">
                <a16:creationId xmlns:a16="http://schemas.microsoft.com/office/drawing/2014/main" id="{1B1F26B1-754A-454E-AA7E-A0508F8D8495}"/>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543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4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6" grpId="0" animBg="1"/>
      <p:bldP spid="35431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2">
            <a:extLst>
              <a:ext uri="{FF2B5EF4-FFF2-40B4-BE49-F238E27FC236}">
                <a16:creationId xmlns:a16="http://schemas.microsoft.com/office/drawing/2014/main" id="{BB184FE8-78DD-4099-BD75-5BF3429393DC}"/>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C666368C-FD1C-4019-BAC4-379FBDCB0509}" type="slidenum">
              <a:rPr lang="en-US" altLang="zh-CN" sz="2800">
                <a:solidFill>
                  <a:schemeClr val="tx1"/>
                </a:solidFill>
                <a:latin typeface="Calibri" panose="020F0502020204030204" pitchFamily="34" charset="0"/>
              </a:rPr>
              <a:pPr/>
              <a:t>36</a:t>
            </a:fld>
            <a:endParaRPr lang="en-US" altLang="zh-CN" sz="2800">
              <a:solidFill>
                <a:schemeClr val="tx1"/>
              </a:solidFill>
              <a:latin typeface="Calibri" panose="020F0502020204030204" pitchFamily="34" charset="0"/>
            </a:endParaRPr>
          </a:p>
        </p:txBody>
      </p:sp>
      <p:sp>
        <p:nvSpPr>
          <p:cNvPr id="26629" name="Rectangle 3">
            <a:extLst>
              <a:ext uri="{FF2B5EF4-FFF2-40B4-BE49-F238E27FC236}">
                <a16:creationId xmlns:a16="http://schemas.microsoft.com/office/drawing/2014/main" id="{CA7430D1-458B-48E8-9C97-43A949EC06AB}"/>
              </a:ext>
            </a:extLst>
          </p:cNvPr>
          <p:cNvSpPr>
            <a:spLocks noChangeArrowheads="1"/>
          </p:cNvSpPr>
          <p:nvPr/>
        </p:nvSpPr>
        <p:spPr bwMode="auto">
          <a:xfrm>
            <a:off x="0" y="744538"/>
            <a:ext cx="2209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马赫波</a:t>
            </a:r>
          </a:p>
        </p:txBody>
      </p:sp>
      <p:sp>
        <p:nvSpPr>
          <p:cNvPr id="43012" name="Text Box 11">
            <a:extLst>
              <a:ext uri="{FF2B5EF4-FFF2-40B4-BE49-F238E27FC236}">
                <a16:creationId xmlns:a16="http://schemas.microsoft.com/office/drawing/2014/main" id="{3399ADD7-37A0-4365-B773-7E74E0ABD898}"/>
              </a:ext>
            </a:extLst>
          </p:cNvPr>
          <p:cNvSpPr txBox="1">
            <a:spLocks noChangeArrowheads="1"/>
          </p:cNvSpPr>
          <p:nvPr/>
        </p:nvSpPr>
        <p:spPr bwMode="auto">
          <a:xfrm>
            <a:off x="76200" y="1295400"/>
            <a:ext cx="8839200" cy="49847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200">
                <a:latin typeface="宋体" panose="02010600030101010101" pitchFamily="2" charset="-122"/>
              </a:rPr>
              <a:t>超声速气流受到小扰动而使气流方向产生微小变化，扰动界面</a:t>
            </a:r>
            <a:r>
              <a:rPr lang="zh-CN" altLang="en-US" sz="2200">
                <a:solidFill>
                  <a:srgbClr val="CC3300"/>
                </a:solidFill>
                <a:latin typeface="宋体" panose="02010600030101010101" pitchFamily="2" charset="-122"/>
              </a:rPr>
              <a:t>马赫波</a:t>
            </a:r>
          </a:p>
        </p:txBody>
      </p:sp>
      <p:sp>
        <p:nvSpPr>
          <p:cNvPr id="43013" name="Text Box 12">
            <a:extLst>
              <a:ext uri="{FF2B5EF4-FFF2-40B4-BE49-F238E27FC236}">
                <a16:creationId xmlns:a16="http://schemas.microsoft.com/office/drawing/2014/main" id="{19E64B6C-724F-4B7F-A7F0-604027E89B6F}"/>
              </a:ext>
            </a:extLst>
          </p:cNvPr>
          <p:cNvSpPr txBox="1">
            <a:spLocks noChangeArrowheads="1"/>
          </p:cNvSpPr>
          <p:nvPr/>
        </p:nvSpPr>
        <p:spPr bwMode="auto">
          <a:xfrm>
            <a:off x="76200" y="1905000"/>
            <a:ext cx="3962400" cy="4000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宋体" panose="02010600030101010101" pitchFamily="2" charset="-122"/>
              </a:rPr>
              <a:t>气流经过马赫波后参数的变化</a:t>
            </a:r>
            <a:endParaRPr lang="zh-CN" altLang="en-US" b="0">
              <a:latin typeface="宋体" panose="02010600030101010101" pitchFamily="2" charset="-122"/>
            </a:endParaRPr>
          </a:p>
        </p:txBody>
      </p:sp>
      <p:sp>
        <p:nvSpPr>
          <p:cNvPr id="355341" name="Text Box 13">
            <a:extLst>
              <a:ext uri="{FF2B5EF4-FFF2-40B4-BE49-F238E27FC236}">
                <a16:creationId xmlns:a16="http://schemas.microsoft.com/office/drawing/2014/main" id="{1FC27166-966D-46C0-A781-B17EB6E9D4BD}"/>
              </a:ext>
            </a:extLst>
          </p:cNvPr>
          <p:cNvSpPr txBox="1">
            <a:spLocks noChangeArrowheads="1"/>
          </p:cNvSpPr>
          <p:nvPr/>
        </p:nvSpPr>
        <p:spPr bwMode="auto">
          <a:xfrm>
            <a:off x="0" y="2590800"/>
            <a:ext cx="45720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800" i="1">
                <a:latin typeface="Times New Roman" panose="02020603050405020304" pitchFamily="18" charset="0"/>
              </a:rPr>
              <a:t>Ma</a:t>
            </a:r>
            <a:r>
              <a:rPr lang="en-US" altLang="zh-CN" sz="1800" baseline="-25000">
                <a:latin typeface="Times New Roman" panose="02020603050405020304" pitchFamily="18" charset="0"/>
              </a:rPr>
              <a:t>1</a:t>
            </a:r>
            <a:r>
              <a:rPr lang="en-US" altLang="zh-CN" sz="1800">
                <a:latin typeface="Times New Roman" panose="02020603050405020304" pitchFamily="18" charset="0"/>
              </a:rPr>
              <a:t>&gt;</a:t>
            </a:r>
            <a:r>
              <a:rPr lang="en-US" altLang="zh-CN" sz="1800" b="0">
                <a:latin typeface="Times New Roman" panose="02020603050405020304" pitchFamily="18" charset="0"/>
              </a:rPr>
              <a:t> 1</a:t>
            </a:r>
            <a:r>
              <a:rPr lang="zh-CN" altLang="en-US" sz="1800">
                <a:latin typeface="宋体" panose="02010600030101010101" pitchFamily="2" charset="-122"/>
              </a:rPr>
              <a:t>定常直匀超声速气流</a:t>
            </a:r>
            <a:r>
              <a:rPr lang="zh-CN" altLang="en-US" sz="1800">
                <a:latin typeface="Arial" panose="020B0604020202020204" pitchFamily="34" charset="0"/>
              </a:rPr>
              <a:t>在</a:t>
            </a:r>
            <a:r>
              <a:rPr lang="en-US" altLang="zh-CN" sz="1800" i="1">
                <a:latin typeface="Times New Roman" panose="02020603050405020304" pitchFamily="18" charset="0"/>
              </a:rPr>
              <a:t>O</a:t>
            </a:r>
            <a:r>
              <a:rPr lang="zh-CN" altLang="en-US" sz="1800">
                <a:latin typeface="Arial" panose="020B0604020202020204" pitchFamily="34" charset="0"/>
              </a:rPr>
              <a:t>点偏转</a:t>
            </a:r>
            <a:r>
              <a:rPr lang="en-US" altLang="zh-CN" sz="1800" i="1">
                <a:latin typeface="Times New Roman" panose="02020603050405020304" pitchFamily="18" charset="0"/>
              </a:rPr>
              <a:t>dθ</a:t>
            </a:r>
            <a:r>
              <a:rPr lang="zh-CN" altLang="en-US" sz="1800">
                <a:latin typeface="Arial" panose="020B0604020202020204" pitchFamily="34" charset="0"/>
              </a:rPr>
              <a:t>沿</a:t>
            </a:r>
            <a:r>
              <a:rPr lang="en-US" altLang="zh-CN" sz="1800" i="1">
                <a:latin typeface="Times New Roman" panose="02020603050405020304" pitchFamily="18" charset="0"/>
              </a:rPr>
              <a:t>OB</a:t>
            </a:r>
            <a:r>
              <a:rPr lang="zh-CN" altLang="en-US" sz="1800">
                <a:latin typeface="Arial" panose="020B0604020202020204" pitchFamily="34" charset="0"/>
              </a:rPr>
              <a:t>壁面向后流去</a:t>
            </a:r>
            <a:endParaRPr lang="zh-CN" altLang="en-US" sz="1800">
              <a:latin typeface="宋体" panose="02010600030101010101" pitchFamily="2" charset="-122"/>
            </a:endParaRPr>
          </a:p>
        </p:txBody>
      </p:sp>
      <p:sp>
        <p:nvSpPr>
          <p:cNvPr id="355342" name="Text Box 14">
            <a:extLst>
              <a:ext uri="{FF2B5EF4-FFF2-40B4-BE49-F238E27FC236}">
                <a16:creationId xmlns:a16="http://schemas.microsoft.com/office/drawing/2014/main" id="{A799551D-69E6-4A97-BF40-CB922263D15D}"/>
              </a:ext>
            </a:extLst>
          </p:cNvPr>
          <p:cNvSpPr txBox="1">
            <a:spLocks noChangeArrowheads="1"/>
          </p:cNvSpPr>
          <p:nvPr/>
        </p:nvSpPr>
        <p:spPr bwMode="auto">
          <a:xfrm>
            <a:off x="0" y="4448175"/>
            <a:ext cx="908367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1800">
                <a:latin typeface="Arial" panose="020B0604020202020204" pitchFamily="34" charset="0"/>
              </a:rPr>
              <a:t>由于壁面偏转超声速气流受到微小扰动，在</a:t>
            </a:r>
            <a:r>
              <a:rPr lang="en-US" altLang="zh-CN" sz="1800" i="1">
                <a:latin typeface="Times New Roman" panose="02020603050405020304" pitchFamily="18" charset="0"/>
              </a:rPr>
              <a:t>O</a:t>
            </a:r>
            <a:r>
              <a:rPr lang="zh-CN" altLang="en-US" sz="1800">
                <a:latin typeface="Arial" panose="020B0604020202020204" pitchFamily="34" charset="0"/>
              </a:rPr>
              <a:t>处（扰动源点）产生一道马赫波，夹角</a:t>
            </a:r>
            <a:r>
              <a:rPr lang="el-GR" altLang="zh-CN" sz="1800" i="1">
                <a:latin typeface="Times New Roman" panose="02020603050405020304" pitchFamily="18" charset="0"/>
              </a:rPr>
              <a:t>μ</a:t>
            </a:r>
            <a:r>
              <a:rPr lang="el-GR" altLang="zh-CN" sz="1800" i="1">
                <a:latin typeface="Arial" panose="020B0604020202020204" pitchFamily="34" charset="0"/>
              </a:rPr>
              <a:t> </a:t>
            </a:r>
            <a:r>
              <a:rPr lang="en-US" altLang="zh-CN" sz="1800" i="1">
                <a:latin typeface="Arial" panose="020B0604020202020204" pitchFamily="34" charset="0"/>
              </a:rPr>
              <a:t>=</a:t>
            </a:r>
            <a:r>
              <a:rPr lang="en-US" altLang="zh-CN" sz="1800" i="1">
                <a:latin typeface="Times New Roman" panose="02020603050405020304" pitchFamily="18" charset="0"/>
              </a:rPr>
              <a:t>arcsin</a:t>
            </a:r>
            <a:r>
              <a:rPr lang="en-US" altLang="zh-CN" sz="1800" i="1">
                <a:latin typeface="Arial" panose="020B0604020202020204" pitchFamily="34" charset="0"/>
              </a:rPr>
              <a:t>(</a:t>
            </a:r>
            <a:r>
              <a:rPr lang="en-US" altLang="zh-CN" sz="1800" i="1">
                <a:latin typeface="Times New Roman" panose="02020603050405020304" pitchFamily="18" charset="0"/>
              </a:rPr>
              <a:t>1</a:t>
            </a:r>
            <a:r>
              <a:rPr lang="en-US" altLang="zh-CN" sz="1800" i="1">
                <a:latin typeface="Arial" panose="020B0604020202020204" pitchFamily="34" charset="0"/>
              </a:rPr>
              <a:t>/</a:t>
            </a:r>
            <a:r>
              <a:rPr lang="en-US" altLang="zh-CN" sz="1800" i="1">
                <a:latin typeface="Times New Roman" panose="02020603050405020304" pitchFamily="18" charset="0"/>
                <a:cs typeface="Times New Roman" panose="02020603050405020304" pitchFamily="18" charset="0"/>
              </a:rPr>
              <a:t> Ma</a:t>
            </a:r>
            <a:r>
              <a:rPr lang="en-US" altLang="zh-CN" sz="1800" i="1" baseline="-25000">
                <a:latin typeface="Arial" panose="020B0604020202020204" pitchFamily="34" charset="0"/>
              </a:rPr>
              <a:t>1</a:t>
            </a:r>
            <a:r>
              <a:rPr lang="en-US" altLang="zh-CN" sz="1800" i="1">
                <a:latin typeface="Arial" panose="020B0604020202020204" pitchFamily="34" charset="0"/>
              </a:rPr>
              <a:t>) </a:t>
            </a:r>
            <a:r>
              <a:rPr lang="zh-CN" altLang="en-US" sz="1800">
                <a:latin typeface="Arial" panose="020B0604020202020204" pitchFamily="34" charset="0"/>
              </a:rPr>
              <a:t>，通过马赫波后流动参数有微小增量</a:t>
            </a:r>
          </a:p>
        </p:txBody>
      </p:sp>
      <p:sp>
        <p:nvSpPr>
          <p:cNvPr id="355343" name="Text Box 15">
            <a:extLst>
              <a:ext uri="{FF2B5EF4-FFF2-40B4-BE49-F238E27FC236}">
                <a16:creationId xmlns:a16="http://schemas.microsoft.com/office/drawing/2014/main" id="{B839905D-6F81-443A-BC44-7C3FBDB2C3E0}"/>
              </a:ext>
            </a:extLst>
          </p:cNvPr>
          <p:cNvSpPr txBox="1">
            <a:spLocks noChangeArrowheads="1"/>
          </p:cNvSpPr>
          <p:nvPr/>
        </p:nvSpPr>
        <p:spPr bwMode="auto">
          <a:xfrm>
            <a:off x="0" y="3657600"/>
            <a:ext cx="4267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a:latin typeface="Arial" panose="020B0604020202020204" pitchFamily="34" charset="0"/>
              </a:rPr>
              <a:t>外折时</a:t>
            </a:r>
            <a:r>
              <a:rPr lang="en-US" altLang="zh-CN" sz="1800" i="1">
                <a:latin typeface="Times New Roman" panose="02020603050405020304" pitchFamily="18" charset="0"/>
              </a:rPr>
              <a:t>dθ</a:t>
            </a:r>
            <a:r>
              <a:rPr lang="zh-CN" altLang="en-US" sz="1800">
                <a:latin typeface="Arial" panose="020B0604020202020204" pitchFamily="34" charset="0"/>
              </a:rPr>
              <a:t>为正，内折时</a:t>
            </a:r>
            <a:r>
              <a:rPr lang="en-US" altLang="zh-CN" sz="1800" i="1">
                <a:latin typeface="Times New Roman" panose="02020603050405020304" pitchFamily="18" charset="0"/>
              </a:rPr>
              <a:t>dθ</a:t>
            </a:r>
            <a:r>
              <a:rPr lang="zh-CN" altLang="en-US" sz="1800">
                <a:latin typeface="Arial" panose="020B0604020202020204" pitchFamily="34" charset="0"/>
              </a:rPr>
              <a:t>为负。</a:t>
            </a:r>
          </a:p>
        </p:txBody>
      </p:sp>
      <p:sp>
        <p:nvSpPr>
          <p:cNvPr id="355344" name="Text Box 16">
            <a:extLst>
              <a:ext uri="{FF2B5EF4-FFF2-40B4-BE49-F238E27FC236}">
                <a16:creationId xmlns:a16="http://schemas.microsoft.com/office/drawing/2014/main" id="{85FEAD73-4427-4899-AD1A-1F7F1293D3E2}"/>
              </a:ext>
            </a:extLst>
          </p:cNvPr>
          <p:cNvSpPr txBox="1">
            <a:spLocks noChangeArrowheads="1"/>
          </p:cNvSpPr>
          <p:nvPr/>
        </p:nvSpPr>
        <p:spPr bwMode="auto">
          <a:xfrm>
            <a:off x="76200" y="5410200"/>
            <a:ext cx="61722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Aft>
                <a:spcPct val="20000"/>
              </a:spcAft>
              <a:buClrTx/>
              <a:buSzTx/>
              <a:buFontTx/>
              <a:buNone/>
            </a:pPr>
            <a:r>
              <a:rPr lang="zh-CN" altLang="en-US" sz="1800">
                <a:latin typeface="Arial" panose="020B0604020202020204" pitchFamily="34" charset="0"/>
              </a:rPr>
              <a:t>波前气流参数为                    </a:t>
            </a:r>
          </a:p>
          <a:p>
            <a:pPr eaLnBrk="1" hangingPunct="1">
              <a:lnSpc>
                <a:spcPct val="120000"/>
              </a:lnSpc>
              <a:spcAft>
                <a:spcPct val="20000"/>
              </a:spcAft>
              <a:buClrTx/>
              <a:buSzTx/>
              <a:buFontTx/>
              <a:buNone/>
            </a:pPr>
            <a:r>
              <a:rPr lang="zh-CN" altLang="en-US" sz="1800">
                <a:latin typeface="Arial" panose="020B0604020202020204" pitchFamily="34" charset="0"/>
              </a:rPr>
              <a:t>波后气流参数为</a:t>
            </a:r>
          </a:p>
        </p:txBody>
      </p:sp>
      <p:graphicFrame>
        <p:nvGraphicFramePr>
          <p:cNvPr id="355345" name="Object 17">
            <a:extLst>
              <a:ext uri="{FF2B5EF4-FFF2-40B4-BE49-F238E27FC236}">
                <a16:creationId xmlns:a16="http://schemas.microsoft.com/office/drawing/2014/main" id="{22CA76A3-3FBA-459C-941E-AB1855D56878}"/>
              </a:ext>
            </a:extLst>
          </p:cNvPr>
          <p:cNvGraphicFramePr>
            <a:graphicFrameLocks noChangeAspect="1"/>
          </p:cNvGraphicFramePr>
          <p:nvPr/>
        </p:nvGraphicFramePr>
        <p:xfrm>
          <a:off x="2625725" y="5486400"/>
          <a:ext cx="1454150" cy="327025"/>
        </p:xfrm>
        <a:graphic>
          <a:graphicData uri="http://schemas.openxmlformats.org/presentationml/2006/ole">
            <mc:AlternateContent xmlns:mc="http://schemas.openxmlformats.org/markup-compatibility/2006">
              <mc:Choice xmlns:v="urn:schemas-microsoft-com:vml" Requires="v">
                <p:oleObj spid="_x0000_s43078" name="Equation" r:id="rId3" imgW="888614" imgH="203112" progId="Equation.DSMT4">
                  <p:embed/>
                </p:oleObj>
              </mc:Choice>
              <mc:Fallback>
                <p:oleObj name="Equation" r:id="rId3" imgW="888614" imgH="203112"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725" y="5486400"/>
                        <a:ext cx="1454150" cy="327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5346" name="Object 18">
            <a:extLst>
              <a:ext uri="{FF2B5EF4-FFF2-40B4-BE49-F238E27FC236}">
                <a16:creationId xmlns:a16="http://schemas.microsoft.com/office/drawing/2014/main" id="{C5D011C7-C53B-478A-8F98-B52C57BCC473}"/>
              </a:ext>
            </a:extLst>
          </p:cNvPr>
          <p:cNvGraphicFramePr>
            <a:graphicFrameLocks noChangeAspect="1"/>
          </p:cNvGraphicFramePr>
          <p:nvPr/>
        </p:nvGraphicFramePr>
        <p:xfrm>
          <a:off x="2570163" y="5943600"/>
          <a:ext cx="4841875" cy="379413"/>
        </p:xfrm>
        <a:graphic>
          <a:graphicData uri="http://schemas.openxmlformats.org/presentationml/2006/ole">
            <mc:AlternateContent xmlns:mc="http://schemas.openxmlformats.org/markup-compatibility/2006">
              <mc:Choice xmlns:v="urn:schemas-microsoft-com:vml" Requires="v">
                <p:oleObj spid="_x0000_s43079" name="Equation" r:id="rId5" imgW="2540000" imgH="203200" progId="Equation.DSMT4">
                  <p:embed/>
                </p:oleObj>
              </mc:Choice>
              <mc:Fallback>
                <p:oleObj name="Equation" r:id="rId5" imgW="2540000" imgH="203200"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0163" y="5943600"/>
                        <a:ext cx="4841875" cy="3794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55348" name="Picture 20">
            <a:extLst>
              <a:ext uri="{FF2B5EF4-FFF2-40B4-BE49-F238E27FC236}">
                <a16:creationId xmlns:a16="http://schemas.microsoft.com/office/drawing/2014/main" id="{4509CF3A-F7E9-40C2-8165-D65A0F5FD8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828800"/>
            <a:ext cx="4087813" cy="2598738"/>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3">
            <a:extLst>
              <a:ext uri="{FF2B5EF4-FFF2-40B4-BE49-F238E27FC236}">
                <a16:creationId xmlns:a16="http://schemas.microsoft.com/office/drawing/2014/main" id="{EB164458-20F1-4C6B-BF15-5C60DAC55FF7}"/>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53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53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53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53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53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534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55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41" grpId="0"/>
      <p:bldP spid="355342" grpId="0"/>
      <p:bldP spid="355343" grpId="0"/>
      <p:bldP spid="3553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2">
            <a:extLst>
              <a:ext uri="{FF2B5EF4-FFF2-40B4-BE49-F238E27FC236}">
                <a16:creationId xmlns:a16="http://schemas.microsoft.com/office/drawing/2014/main" id="{72ABDC89-9B5A-46A8-8ECC-0BAB1CB24836}"/>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484F26A2-E91A-4120-8019-82981293791B}" type="slidenum">
              <a:rPr lang="en-US" altLang="zh-CN" sz="2800">
                <a:solidFill>
                  <a:schemeClr val="tx1"/>
                </a:solidFill>
                <a:latin typeface="Calibri" panose="020F0502020204030204" pitchFamily="34" charset="0"/>
              </a:rPr>
              <a:pPr/>
              <a:t>37</a:t>
            </a:fld>
            <a:endParaRPr lang="en-US" altLang="zh-CN" sz="2800">
              <a:solidFill>
                <a:schemeClr val="tx1"/>
              </a:solidFill>
              <a:latin typeface="Calibri" panose="020F0502020204030204" pitchFamily="34" charset="0"/>
            </a:endParaRPr>
          </a:p>
        </p:txBody>
      </p:sp>
      <p:sp>
        <p:nvSpPr>
          <p:cNvPr id="44035" name="Text Box 4">
            <a:extLst>
              <a:ext uri="{FF2B5EF4-FFF2-40B4-BE49-F238E27FC236}">
                <a16:creationId xmlns:a16="http://schemas.microsoft.com/office/drawing/2014/main" id="{DA2C3A4B-9DA5-4B68-A0C7-CAF3ECB15F25}"/>
              </a:ext>
            </a:extLst>
          </p:cNvPr>
          <p:cNvSpPr txBox="1">
            <a:spLocks noChangeArrowheads="1"/>
          </p:cNvSpPr>
          <p:nvPr/>
        </p:nvSpPr>
        <p:spPr bwMode="auto">
          <a:xfrm>
            <a:off x="76200" y="1295400"/>
            <a:ext cx="8839200" cy="49847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200">
                <a:latin typeface="宋体" panose="02010600030101010101" pitchFamily="2" charset="-122"/>
              </a:rPr>
              <a:t>超声速气流受到小扰动而使气流方向产生微小变化，扰动界面</a:t>
            </a:r>
            <a:r>
              <a:rPr lang="zh-CN" altLang="en-US" sz="2200">
                <a:solidFill>
                  <a:srgbClr val="CC3300"/>
                </a:solidFill>
                <a:latin typeface="宋体" panose="02010600030101010101" pitchFamily="2" charset="-122"/>
              </a:rPr>
              <a:t>马赫波</a:t>
            </a:r>
          </a:p>
        </p:txBody>
      </p:sp>
      <p:sp>
        <p:nvSpPr>
          <p:cNvPr id="44036" name="Text Box 13">
            <a:extLst>
              <a:ext uri="{FF2B5EF4-FFF2-40B4-BE49-F238E27FC236}">
                <a16:creationId xmlns:a16="http://schemas.microsoft.com/office/drawing/2014/main" id="{109A3F33-57A5-4034-A603-A1EF6CBB82BC}"/>
              </a:ext>
            </a:extLst>
          </p:cNvPr>
          <p:cNvSpPr txBox="1">
            <a:spLocks noChangeArrowheads="1"/>
          </p:cNvSpPr>
          <p:nvPr/>
        </p:nvSpPr>
        <p:spPr bwMode="auto">
          <a:xfrm>
            <a:off x="76200" y="1905000"/>
            <a:ext cx="3962400" cy="4000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宋体" panose="02010600030101010101" pitchFamily="2" charset="-122"/>
              </a:rPr>
              <a:t>气流经过马赫波后参数的变化</a:t>
            </a:r>
            <a:endParaRPr lang="zh-CN" altLang="en-US" b="0">
              <a:latin typeface="宋体" panose="02010600030101010101" pitchFamily="2" charset="-122"/>
            </a:endParaRPr>
          </a:p>
        </p:txBody>
      </p:sp>
      <p:sp>
        <p:nvSpPr>
          <p:cNvPr id="356366" name="Text Box 14">
            <a:extLst>
              <a:ext uri="{FF2B5EF4-FFF2-40B4-BE49-F238E27FC236}">
                <a16:creationId xmlns:a16="http://schemas.microsoft.com/office/drawing/2014/main" id="{EAECA9D7-C8BD-4F80-B161-ECF987AA61AE}"/>
              </a:ext>
            </a:extLst>
          </p:cNvPr>
          <p:cNvSpPr txBox="1">
            <a:spLocks noChangeArrowheads="1"/>
          </p:cNvSpPr>
          <p:nvPr/>
        </p:nvSpPr>
        <p:spPr bwMode="auto">
          <a:xfrm>
            <a:off x="0" y="2819400"/>
            <a:ext cx="518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5000"/>
              </a:lnSpc>
              <a:spcBef>
                <a:spcPct val="0"/>
              </a:spcBef>
              <a:buClrTx/>
              <a:buSzTx/>
              <a:buFontTx/>
              <a:buNone/>
            </a:pPr>
            <a:r>
              <a:rPr lang="zh-CN" altLang="en-US" sz="1800" dirty="0">
                <a:latin typeface="宋体" panose="02010600030101010101" pitchFamily="2" charset="-122"/>
              </a:rPr>
              <a:t>将</a:t>
            </a:r>
            <a:r>
              <a:rPr lang="en-US" altLang="zh-CN" sz="1800" i="1" dirty="0">
                <a:latin typeface="Times New Roman" panose="02020603050405020304" pitchFamily="18" charset="0"/>
                <a:cs typeface="Times New Roman" panose="02020603050405020304" pitchFamily="18" charset="0"/>
              </a:rPr>
              <a:t>v</a:t>
            </a:r>
            <a:r>
              <a:rPr lang="zh-CN" altLang="en-US" sz="1800" dirty="0">
                <a:latin typeface="宋体" panose="02010600030101010101" pitchFamily="2" charset="-122"/>
              </a:rPr>
              <a:t>和</a:t>
            </a:r>
            <a:r>
              <a:rPr lang="en-US" altLang="zh-CN" sz="1800" i="1" dirty="0">
                <a:latin typeface="Times New Roman" panose="02020603050405020304" pitchFamily="18" charset="0"/>
                <a:cs typeface="Times New Roman" panose="02020603050405020304" pitchFamily="18" charset="0"/>
              </a:rPr>
              <a:t>v′</a:t>
            </a:r>
            <a:r>
              <a:rPr lang="zh-CN" altLang="en-US" sz="1800" dirty="0">
                <a:latin typeface="宋体" panose="02010600030101010101" pitchFamily="2" charset="-122"/>
              </a:rPr>
              <a:t>分解为</a:t>
            </a:r>
            <a:r>
              <a:rPr lang="zh-CN" altLang="en-US" sz="1800" dirty="0">
                <a:latin typeface="Arial" panose="020B0604020202020204" pitchFamily="34" charset="0"/>
              </a:rPr>
              <a:t>平行和垂直于</a:t>
            </a:r>
            <a:r>
              <a:rPr lang="zh-CN" altLang="en-US" sz="1800" dirty="0">
                <a:latin typeface="宋体" panose="02010600030101010101" pitchFamily="2" charset="-122"/>
              </a:rPr>
              <a:t>波面两个分量。取控制区</a:t>
            </a:r>
            <a:r>
              <a:rPr lang="en-US" altLang="zh-CN" sz="1800" i="1" dirty="0" err="1">
                <a:latin typeface="Times New Roman" panose="02020603050405020304" pitchFamily="18" charset="0"/>
                <a:cs typeface="Times New Roman" panose="02020603050405020304" pitchFamily="18" charset="0"/>
              </a:rPr>
              <a:t>aa</a:t>
            </a:r>
            <a:r>
              <a:rPr lang="en-US" altLang="zh-CN" sz="1800" dirty="0" err="1">
                <a:latin typeface="Arial" panose="020B0604020202020204" pitchFamily="34" charset="0"/>
              </a:rPr>
              <a:t>′</a:t>
            </a:r>
            <a:r>
              <a:rPr lang="en-US" altLang="zh-CN" sz="1800" i="1" dirty="0" err="1">
                <a:latin typeface="Times New Roman" panose="02020603050405020304" pitchFamily="18" charset="0"/>
                <a:cs typeface="Times New Roman" panose="02020603050405020304" pitchFamily="18" charset="0"/>
              </a:rPr>
              <a:t>bb</a:t>
            </a:r>
            <a:r>
              <a:rPr lang="en-US" altLang="zh-CN" sz="1800" dirty="0">
                <a:latin typeface="Arial" panose="020B0604020202020204" pitchFamily="34" charset="0"/>
              </a:rPr>
              <a:t>′</a:t>
            </a:r>
            <a:r>
              <a:rPr lang="zh-CN" altLang="en-US" sz="1800" dirty="0">
                <a:latin typeface="宋体" panose="02010600030101010101" pitchFamily="2" charset="-122"/>
              </a:rPr>
              <a:t>，应用质量和动量方程。</a:t>
            </a:r>
            <a:endParaRPr lang="zh-CN" altLang="en-US" sz="1800" dirty="0">
              <a:latin typeface="Arial" panose="020B0604020202020204" pitchFamily="34" charset="0"/>
            </a:endParaRPr>
          </a:p>
        </p:txBody>
      </p:sp>
      <p:sp>
        <p:nvSpPr>
          <p:cNvPr id="356368" name="Text Box 16">
            <a:extLst>
              <a:ext uri="{FF2B5EF4-FFF2-40B4-BE49-F238E27FC236}">
                <a16:creationId xmlns:a16="http://schemas.microsoft.com/office/drawing/2014/main" id="{573290B7-1852-4BF5-9263-5775BA986188}"/>
              </a:ext>
            </a:extLst>
          </p:cNvPr>
          <p:cNvSpPr txBox="1">
            <a:spLocks noChangeArrowheads="1"/>
          </p:cNvSpPr>
          <p:nvPr/>
        </p:nvSpPr>
        <p:spPr bwMode="auto">
          <a:xfrm>
            <a:off x="76200" y="2392363"/>
            <a:ext cx="720725" cy="400050"/>
          </a:xfrm>
          <a:prstGeom prst="rect">
            <a:avLst/>
          </a:prstGeom>
          <a:solidFill>
            <a:schemeClr val="accent6"/>
          </a:solidFill>
          <a:ln w="9525">
            <a:noFill/>
            <a:miter lim="800000"/>
            <a:headEnd/>
            <a:tailEnd/>
          </a:ln>
          <a:effectLst/>
        </p:spPr>
        <p:txBody>
          <a:bodyPr wrap="none">
            <a:spAutoFit/>
          </a:bodyPr>
          <a:lstStyle/>
          <a:p>
            <a:pPr algn="l">
              <a:defRPr/>
            </a:pPr>
            <a:r>
              <a:rPr lang="en-US" altLang="zh-CN" sz="2000" i="1" dirty="0" err="1">
                <a:solidFill>
                  <a:schemeClr val="tx1"/>
                </a:solidFill>
                <a:latin typeface="Times New Roman" pitchFamily="18" charset="0"/>
                <a:cs typeface="Times New Roman" pitchFamily="18" charset="0"/>
              </a:rPr>
              <a:t>dθ</a:t>
            </a:r>
            <a:r>
              <a:rPr lang="en-US" altLang="zh-CN" sz="2000" dirty="0">
                <a:solidFill>
                  <a:schemeClr val="tx1"/>
                </a:solidFill>
                <a:latin typeface="Times New Roman" pitchFamily="18" charset="0"/>
                <a:cs typeface="Times New Roman" pitchFamily="18" charset="0"/>
              </a:rPr>
              <a:t>&gt;</a:t>
            </a:r>
            <a:r>
              <a:rPr lang="en-US" altLang="zh-CN" sz="2000" b="0" dirty="0">
                <a:solidFill>
                  <a:schemeClr val="tx1"/>
                </a:solidFill>
                <a:latin typeface="Times New Roman" pitchFamily="18" charset="0"/>
                <a:cs typeface="Times New Roman" pitchFamily="18" charset="0"/>
              </a:rPr>
              <a:t>0</a:t>
            </a:r>
            <a:endParaRPr lang="en-US" altLang="zh-CN" sz="2000" dirty="0">
              <a:solidFill>
                <a:schemeClr val="tx1"/>
              </a:solidFill>
              <a:latin typeface="Times New Roman" pitchFamily="18" charset="0"/>
              <a:cs typeface="Times New Roman" pitchFamily="18" charset="0"/>
            </a:endParaRPr>
          </a:p>
        </p:txBody>
      </p:sp>
      <p:graphicFrame>
        <p:nvGraphicFramePr>
          <p:cNvPr id="356369" name="Object 17">
            <a:extLst>
              <a:ext uri="{FF2B5EF4-FFF2-40B4-BE49-F238E27FC236}">
                <a16:creationId xmlns:a16="http://schemas.microsoft.com/office/drawing/2014/main" id="{A4BF22CC-4326-40C0-B2AD-06DC2B3770ED}"/>
              </a:ext>
            </a:extLst>
          </p:cNvPr>
          <p:cNvGraphicFramePr>
            <a:graphicFrameLocks noChangeAspect="1"/>
          </p:cNvGraphicFramePr>
          <p:nvPr/>
        </p:nvGraphicFramePr>
        <p:xfrm>
          <a:off x="76200" y="3733800"/>
          <a:ext cx="4495800" cy="400050"/>
        </p:xfrm>
        <a:graphic>
          <a:graphicData uri="http://schemas.openxmlformats.org/presentationml/2006/ole">
            <mc:AlternateContent xmlns:mc="http://schemas.openxmlformats.org/markup-compatibility/2006">
              <mc:Choice xmlns:v="urn:schemas-microsoft-com:vml" Requires="v">
                <p:oleObj spid="_x0000_s44193" name="公式" r:id="rId3" imgW="2679700" imgH="241300" progId="Equation.3">
                  <p:embed/>
                </p:oleObj>
              </mc:Choice>
              <mc:Fallback>
                <p:oleObj name="公式" r:id="rId3" imgW="2679700" imgH="2413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733800"/>
                        <a:ext cx="4495800" cy="4000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6370" name="Object 18">
            <a:extLst>
              <a:ext uri="{FF2B5EF4-FFF2-40B4-BE49-F238E27FC236}">
                <a16:creationId xmlns:a16="http://schemas.microsoft.com/office/drawing/2014/main" id="{3CF3ACC5-4ECA-4697-8358-B10AFD23C5E6}"/>
              </a:ext>
            </a:extLst>
          </p:cNvPr>
          <p:cNvGraphicFramePr>
            <a:graphicFrameLocks noChangeAspect="1"/>
          </p:cNvGraphicFramePr>
          <p:nvPr/>
        </p:nvGraphicFramePr>
        <p:xfrm>
          <a:off x="2590800" y="4525963"/>
          <a:ext cx="1371600" cy="655637"/>
        </p:xfrm>
        <a:graphic>
          <a:graphicData uri="http://schemas.openxmlformats.org/presentationml/2006/ole">
            <mc:AlternateContent xmlns:mc="http://schemas.openxmlformats.org/markup-compatibility/2006">
              <mc:Choice xmlns:v="urn:schemas-microsoft-com:vml" Requires="v">
                <p:oleObj spid="_x0000_s44194" name="公式" r:id="rId5" imgW="876300" imgH="419100" progId="Equation.3">
                  <p:embed/>
                </p:oleObj>
              </mc:Choice>
              <mc:Fallback>
                <p:oleObj name="公式" r:id="rId5" imgW="876300" imgH="4191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4525963"/>
                        <a:ext cx="1371600"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6371" name="Object 19">
            <a:extLst>
              <a:ext uri="{FF2B5EF4-FFF2-40B4-BE49-F238E27FC236}">
                <a16:creationId xmlns:a16="http://schemas.microsoft.com/office/drawing/2014/main" id="{6B553395-6518-4CE6-9DC5-E1D2A1513446}"/>
              </a:ext>
            </a:extLst>
          </p:cNvPr>
          <p:cNvGraphicFramePr>
            <a:graphicFrameLocks noChangeAspect="1"/>
          </p:cNvGraphicFramePr>
          <p:nvPr/>
        </p:nvGraphicFramePr>
        <p:xfrm>
          <a:off x="2667000" y="5251450"/>
          <a:ext cx="1371600" cy="396875"/>
        </p:xfrm>
        <a:graphic>
          <a:graphicData uri="http://schemas.openxmlformats.org/presentationml/2006/ole">
            <mc:AlternateContent xmlns:mc="http://schemas.openxmlformats.org/markup-compatibility/2006">
              <mc:Choice xmlns:v="urn:schemas-microsoft-com:vml" Requires="v">
                <p:oleObj spid="_x0000_s44195" name="公式" r:id="rId7" imgW="787400" imgH="228600" progId="Equation.3">
                  <p:embed/>
                </p:oleObj>
              </mc:Choice>
              <mc:Fallback>
                <p:oleObj name="公式" r:id="rId7" imgW="787400" imgH="2286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5251450"/>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6372" name="Text Box 20">
            <a:extLst>
              <a:ext uri="{FF2B5EF4-FFF2-40B4-BE49-F238E27FC236}">
                <a16:creationId xmlns:a16="http://schemas.microsoft.com/office/drawing/2014/main" id="{226FB3BE-3ED2-4D84-91C1-122121291593}"/>
              </a:ext>
            </a:extLst>
          </p:cNvPr>
          <p:cNvSpPr txBox="1">
            <a:spLocks noChangeArrowheads="1"/>
          </p:cNvSpPr>
          <p:nvPr/>
        </p:nvSpPr>
        <p:spPr bwMode="auto">
          <a:xfrm>
            <a:off x="0" y="4495800"/>
            <a:ext cx="227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展开并略去二阶小量</a:t>
            </a:r>
          </a:p>
        </p:txBody>
      </p:sp>
      <p:sp>
        <p:nvSpPr>
          <p:cNvPr id="356373" name="Text Box 21">
            <a:extLst>
              <a:ext uri="{FF2B5EF4-FFF2-40B4-BE49-F238E27FC236}">
                <a16:creationId xmlns:a16="http://schemas.microsoft.com/office/drawing/2014/main" id="{C4A34804-477C-4D06-A66A-B72905D49818}"/>
              </a:ext>
            </a:extLst>
          </p:cNvPr>
          <p:cNvSpPr txBox="1">
            <a:spLocks noChangeArrowheads="1"/>
          </p:cNvSpPr>
          <p:nvPr/>
        </p:nvSpPr>
        <p:spPr bwMode="auto">
          <a:xfrm>
            <a:off x="0" y="5257800"/>
            <a:ext cx="1579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法向动量方程</a:t>
            </a:r>
            <a:endParaRPr lang="zh-CN" altLang="en-US" sz="1800" b="0">
              <a:latin typeface="Arial" panose="020B0604020202020204" pitchFamily="34" charset="0"/>
            </a:endParaRPr>
          </a:p>
        </p:txBody>
      </p:sp>
      <p:graphicFrame>
        <p:nvGraphicFramePr>
          <p:cNvPr id="356374" name="Object 22">
            <a:extLst>
              <a:ext uri="{FF2B5EF4-FFF2-40B4-BE49-F238E27FC236}">
                <a16:creationId xmlns:a16="http://schemas.microsoft.com/office/drawing/2014/main" id="{05DD716B-15C8-4376-8376-E871E3605AA6}"/>
              </a:ext>
            </a:extLst>
          </p:cNvPr>
          <p:cNvGraphicFramePr>
            <a:graphicFrameLocks noChangeAspect="1"/>
          </p:cNvGraphicFramePr>
          <p:nvPr/>
        </p:nvGraphicFramePr>
        <p:xfrm>
          <a:off x="5334000" y="5257800"/>
          <a:ext cx="990600" cy="457200"/>
        </p:xfrm>
        <a:graphic>
          <a:graphicData uri="http://schemas.openxmlformats.org/presentationml/2006/ole">
            <mc:AlternateContent xmlns:mc="http://schemas.openxmlformats.org/markup-compatibility/2006">
              <mc:Choice xmlns:v="urn:schemas-microsoft-com:vml" Requires="v">
                <p:oleObj spid="_x0000_s44196" name="公式" r:id="rId9" imgW="431613" imgH="228501" progId="Equation.3">
                  <p:embed/>
                </p:oleObj>
              </mc:Choice>
              <mc:Fallback>
                <p:oleObj name="公式" r:id="rId9" imgW="431613" imgH="228501"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5257800"/>
                        <a:ext cx="990600" cy="4572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6375" name="Text Box 23">
            <a:extLst>
              <a:ext uri="{FF2B5EF4-FFF2-40B4-BE49-F238E27FC236}">
                <a16:creationId xmlns:a16="http://schemas.microsoft.com/office/drawing/2014/main" id="{FE2FD332-E0F0-4FF2-BA20-8B70C6CCF505}"/>
              </a:ext>
            </a:extLst>
          </p:cNvPr>
          <p:cNvSpPr txBox="1">
            <a:spLocks noChangeArrowheads="1"/>
          </p:cNvSpPr>
          <p:nvPr/>
        </p:nvSpPr>
        <p:spPr bwMode="auto">
          <a:xfrm>
            <a:off x="6553200" y="5105400"/>
            <a:ext cx="2514600" cy="711200"/>
          </a:xfrm>
          <a:prstGeom prst="rect">
            <a:avLst/>
          </a:prstGeom>
          <a:solidFill>
            <a:schemeClr val="accent6"/>
          </a:solidFill>
          <a:ln w="9525">
            <a:solidFill>
              <a:srgbClr val="FFFF00"/>
            </a:solidFill>
            <a:miter lim="800000"/>
            <a:headEnd/>
            <a:tailEnd/>
          </a:ln>
          <a:effectLst/>
        </p:spPr>
        <p:txBody>
          <a:bodyPr>
            <a:spAutoFit/>
          </a:bodyPr>
          <a:lstStyle/>
          <a:p>
            <a:pPr algn="l">
              <a:defRPr/>
            </a:pPr>
            <a:r>
              <a:rPr lang="zh-CN" altLang="en-US" sz="2000" dirty="0">
                <a:solidFill>
                  <a:schemeClr val="tx1"/>
                </a:solidFill>
              </a:rPr>
              <a:t>马赫波前气流法向分速等于当地声速。</a:t>
            </a:r>
          </a:p>
        </p:txBody>
      </p:sp>
      <p:graphicFrame>
        <p:nvGraphicFramePr>
          <p:cNvPr id="356376" name="Object 24">
            <a:extLst>
              <a:ext uri="{FF2B5EF4-FFF2-40B4-BE49-F238E27FC236}">
                <a16:creationId xmlns:a16="http://schemas.microsoft.com/office/drawing/2014/main" id="{7B141F5C-D911-4912-9D45-FAE9F348B200}"/>
              </a:ext>
            </a:extLst>
          </p:cNvPr>
          <p:cNvGraphicFramePr>
            <a:graphicFrameLocks noChangeAspect="1"/>
          </p:cNvGraphicFramePr>
          <p:nvPr/>
        </p:nvGraphicFramePr>
        <p:xfrm>
          <a:off x="2819400" y="5867400"/>
          <a:ext cx="1143000" cy="374650"/>
        </p:xfrm>
        <a:graphic>
          <a:graphicData uri="http://schemas.openxmlformats.org/presentationml/2006/ole">
            <mc:AlternateContent xmlns:mc="http://schemas.openxmlformats.org/markup-compatibility/2006">
              <mc:Choice xmlns:v="urn:schemas-microsoft-com:vml" Requires="v">
                <p:oleObj spid="_x0000_s44197" name="公式" r:id="rId11" imgW="533169" imgH="228501" progId="Equation.3">
                  <p:embed/>
                </p:oleObj>
              </mc:Choice>
              <mc:Fallback>
                <p:oleObj name="公式" r:id="rId11" imgW="533169" imgH="228501"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9400" y="5867400"/>
                        <a:ext cx="114300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56377" name="AutoShape 25">
            <a:extLst>
              <a:ext uri="{FF2B5EF4-FFF2-40B4-BE49-F238E27FC236}">
                <a16:creationId xmlns:a16="http://schemas.microsoft.com/office/drawing/2014/main" id="{AFA5D5E8-40F6-47BD-9BAD-6EB156B0E2F7}"/>
              </a:ext>
            </a:extLst>
          </p:cNvPr>
          <p:cNvCxnSpPr>
            <a:cxnSpLocks noChangeShapeType="1"/>
          </p:cNvCxnSpPr>
          <p:nvPr/>
        </p:nvCxnSpPr>
        <p:spPr bwMode="auto">
          <a:xfrm>
            <a:off x="4038600" y="4765675"/>
            <a:ext cx="1282700" cy="720725"/>
          </a:xfrm>
          <a:prstGeom prst="bentConnector3">
            <a:avLst>
              <a:gd name="adj1" fmla="val 50495"/>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56378" name="AutoShape 26">
            <a:extLst>
              <a:ext uri="{FF2B5EF4-FFF2-40B4-BE49-F238E27FC236}">
                <a16:creationId xmlns:a16="http://schemas.microsoft.com/office/drawing/2014/main" id="{500E07A0-A697-4792-A569-65FA18636965}"/>
              </a:ext>
            </a:extLst>
          </p:cNvPr>
          <p:cNvCxnSpPr>
            <a:cxnSpLocks noChangeShapeType="1"/>
          </p:cNvCxnSpPr>
          <p:nvPr/>
        </p:nvCxnSpPr>
        <p:spPr bwMode="auto">
          <a:xfrm>
            <a:off x="4038600" y="5472113"/>
            <a:ext cx="1282700" cy="14287"/>
          </a:xfrm>
          <a:prstGeom prst="bentConnector3">
            <a:avLst>
              <a:gd name="adj1" fmla="val 50495"/>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56379" name="AutoShape 27">
            <a:extLst>
              <a:ext uri="{FF2B5EF4-FFF2-40B4-BE49-F238E27FC236}">
                <a16:creationId xmlns:a16="http://schemas.microsoft.com/office/drawing/2014/main" id="{2F2C3359-C324-46DE-B706-BD1732A9EAF5}"/>
              </a:ext>
            </a:extLst>
          </p:cNvPr>
          <p:cNvCxnSpPr>
            <a:cxnSpLocks noChangeShapeType="1"/>
          </p:cNvCxnSpPr>
          <p:nvPr/>
        </p:nvCxnSpPr>
        <p:spPr bwMode="auto">
          <a:xfrm flipV="1">
            <a:off x="4038600" y="5486400"/>
            <a:ext cx="1282700" cy="606425"/>
          </a:xfrm>
          <a:prstGeom prst="bentConnector3">
            <a:avLst>
              <a:gd name="adj1" fmla="val 50495"/>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pic>
        <p:nvPicPr>
          <p:cNvPr id="44050" name="Picture 29">
            <a:extLst>
              <a:ext uri="{FF2B5EF4-FFF2-40B4-BE49-F238E27FC236}">
                <a16:creationId xmlns:a16="http://schemas.microsoft.com/office/drawing/2014/main" id="{E35DDFC0-A624-4695-BE9E-C08C8DE816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67300" y="1828800"/>
            <a:ext cx="3924300" cy="28194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1" name="Rectangle 3">
            <a:extLst>
              <a:ext uri="{FF2B5EF4-FFF2-40B4-BE49-F238E27FC236}">
                <a16:creationId xmlns:a16="http://schemas.microsoft.com/office/drawing/2014/main" id="{3F77D3BC-D78F-4AD0-AAEB-D31641B6D395}"/>
              </a:ext>
            </a:extLst>
          </p:cNvPr>
          <p:cNvSpPr>
            <a:spLocks noChangeArrowheads="1"/>
          </p:cNvSpPr>
          <p:nvPr/>
        </p:nvSpPr>
        <p:spPr bwMode="auto">
          <a:xfrm>
            <a:off x="0" y="744538"/>
            <a:ext cx="2209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马赫波</a:t>
            </a:r>
          </a:p>
        </p:txBody>
      </p:sp>
      <p:sp>
        <p:nvSpPr>
          <p:cNvPr id="23" name="Rectangle 3">
            <a:extLst>
              <a:ext uri="{FF2B5EF4-FFF2-40B4-BE49-F238E27FC236}">
                <a16:creationId xmlns:a16="http://schemas.microsoft.com/office/drawing/2014/main" id="{BE7C0621-2EA2-45CE-B223-7B7643410F55}"/>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63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6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63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63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637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63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5637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5637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563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637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637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563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6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66" grpId="0"/>
      <p:bldP spid="356368" grpId="0" animBg="1"/>
      <p:bldP spid="356372" grpId="0"/>
      <p:bldP spid="356373" grpId="0"/>
      <p:bldP spid="35637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2">
            <a:extLst>
              <a:ext uri="{FF2B5EF4-FFF2-40B4-BE49-F238E27FC236}">
                <a16:creationId xmlns:a16="http://schemas.microsoft.com/office/drawing/2014/main" id="{A59A1295-8E07-4775-B0BD-585B3D884605}"/>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D196CD6F-F25C-4B45-A228-48E370C36B9E}" type="slidenum">
              <a:rPr lang="en-US" altLang="zh-CN" sz="2800">
                <a:solidFill>
                  <a:schemeClr val="tx1"/>
                </a:solidFill>
                <a:latin typeface="Calibri" panose="020F0502020204030204" pitchFamily="34" charset="0"/>
              </a:rPr>
              <a:pPr/>
              <a:t>38</a:t>
            </a:fld>
            <a:endParaRPr lang="en-US" altLang="zh-CN" sz="2800">
              <a:solidFill>
                <a:schemeClr val="tx1"/>
              </a:solidFill>
              <a:latin typeface="Calibri" panose="020F0502020204030204" pitchFamily="34" charset="0"/>
            </a:endParaRPr>
          </a:p>
        </p:txBody>
      </p:sp>
      <p:sp>
        <p:nvSpPr>
          <p:cNvPr id="45059" name="Text Box 4">
            <a:extLst>
              <a:ext uri="{FF2B5EF4-FFF2-40B4-BE49-F238E27FC236}">
                <a16:creationId xmlns:a16="http://schemas.microsoft.com/office/drawing/2014/main" id="{06FE022F-98CB-4145-BDE9-8897FD16FD7B}"/>
              </a:ext>
            </a:extLst>
          </p:cNvPr>
          <p:cNvSpPr txBox="1">
            <a:spLocks noChangeArrowheads="1"/>
          </p:cNvSpPr>
          <p:nvPr/>
        </p:nvSpPr>
        <p:spPr bwMode="auto">
          <a:xfrm>
            <a:off x="76200" y="1295400"/>
            <a:ext cx="8839200" cy="49847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200">
                <a:latin typeface="宋体" panose="02010600030101010101" pitchFamily="2" charset="-122"/>
              </a:rPr>
              <a:t>超声速气流受到小扰动而使气流方向产生微小变化，扰动界面</a:t>
            </a:r>
            <a:r>
              <a:rPr lang="zh-CN" altLang="en-US" sz="2200">
                <a:solidFill>
                  <a:srgbClr val="CC3300"/>
                </a:solidFill>
                <a:latin typeface="宋体" panose="02010600030101010101" pitchFamily="2" charset="-122"/>
              </a:rPr>
              <a:t>马赫波</a:t>
            </a:r>
          </a:p>
        </p:txBody>
      </p:sp>
      <p:sp>
        <p:nvSpPr>
          <p:cNvPr id="45060" name="Text Box 20">
            <a:extLst>
              <a:ext uri="{FF2B5EF4-FFF2-40B4-BE49-F238E27FC236}">
                <a16:creationId xmlns:a16="http://schemas.microsoft.com/office/drawing/2014/main" id="{FCB2F445-AE8F-4CF7-9BD3-305BAC3E398F}"/>
              </a:ext>
            </a:extLst>
          </p:cNvPr>
          <p:cNvSpPr txBox="1">
            <a:spLocks noChangeArrowheads="1"/>
          </p:cNvSpPr>
          <p:nvPr/>
        </p:nvSpPr>
        <p:spPr bwMode="auto">
          <a:xfrm>
            <a:off x="76200" y="1905000"/>
            <a:ext cx="3962400" cy="4000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宋体" panose="02010600030101010101" pitchFamily="2" charset="-122"/>
              </a:rPr>
              <a:t>气流经过马赫波后参数的变化</a:t>
            </a:r>
            <a:endParaRPr lang="zh-CN" altLang="en-US" b="0">
              <a:latin typeface="宋体" panose="02010600030101010101" pitchFamily="2" charset="-122"/>
            </a:endParaRPr>
          </a:p>
        </p:txBody>
      </p:sp>
      <p:graphicFrame>
        <p:nvGraphicFramePr>
          <p:cNvPr id="357399" name="Object 23">
            <a:extLst>
              <a:ext uri="{FF2B5EF4-FFF2-40B4-BE49-F238E27FC236}">
                <a16:creationId xmlns:a16="http://schemas.microsoft.com/office/drawing/2014/main" id="{65C19657-255C-4817-88ED-7EB5AC98DD56}"/>
              </a:ext>
            </a:extLst>
          </p:cNvPr>
          <p:cNvGraphicFramePr>
            <a:graphicFrameLocks noChangeAspect="1"/>
          </p:cNvGraphicFramePr>
          <p:nvPr/>
        </p:nvGraphicFramePr>
        <p:xfrm>
          <a:off x="76200" y="3581400"/>
          <a:ext cx="1676400" cy="450850"/>
        </p:xfrm>
        <a:graphic>
          <a:graphicData uri="http://schemas.openxmlformats.org/presentationml/2006/ole">
            <mc:AlternateContent xmlns:mc="http://schemas.openxmlformats.org/markup-compatibility/2006">
              <mc:Choice xmlns:v="urn:schemas-microsoft-com:vml" Requires="v">
                <p:oleObj spid="_x0000_s45157" name="公式" r:id="rId3" imgW="888614" imgH="241195" progId="Equation.3">
                  <p:embed/>
                </p:oleObj>
              </mc:Choice>
              <mc:Fallback>
                <p:oleObj name="公式" r:id="rId3" imgW="888614" imgH="241195"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581400"/>
                        <a:ext cx="1676400" cy="4508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7400" name="Text Box 24">
            <a:extLst>
              <a:ext uri="{FF2B5EF4-FFF2-40B4-BE49-F238E27FC236}">
                <a16:creationId xmlns:a16="http://schemas.microsoft.com/office/drawing/2014/main" id="{D23D82D2-4A70-4875-9C57-104199E228C9}"/>
              </a:ext>
            </a:extLst>
          </p:cNvPr>
          <p:cNvSpPr txBox="1">
            <a:spLocks noChangeArrowheads="1"/>
          </p:cNvSpPr>
          <p:nvPr/>
        </p:nvSpPr>
        <p:spPr bwMode="auto">
          <a:xfrm>
            <a:off x="0" y="2971800"/>
            <a:ext cx="45720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latin typeface="Arial" panose="020B0604020202020204" pitchFamily="34" charset="0"/>
              </a:rPr>
              <a:t>平行波方向上无压强变化，切向动量方程</a:t>
            </a:r>
          </a:p>
        </p:txBody>
      </p:sp>
      <p:graphicFrame>
        <p:nvGraphicFramePr>
          <p:cNvPr id="357401" name="Object 25">
            <a:extLst>
              <a:ext uri="{FF2B5EF4-FFF2-40B4-BE49-F238E27FC236}">
                <a16:creationId xmlns:a16="http://schemas.microsoft.com/office/drawing/2014/main" id="{0CE9635C-C5E9-4A78-B31C-A668107CAD25}"/>
              </a:ext>
            </a:extLst>
          </p:cNvPr>
          <p:cNvGraphicFramePr>
            <a:graphicFrameLocks noChangeAspect="1"/>
          </p:cNvGraphicFramePr>
          <p:nvPr/>
        </p:nvGraphicFramePr>
        <p:xfrm>
          <a:off x="76200" y="4343400"/>
          <a:ext cx="3657600" cy="879475"/>
        </p:xfrm>
        <a:graphic>
          <a:graphicData uri="http://schemas.openxmlformats.org/presentationml/2006/ole">
            <mc:AlternateContent xmlns:mc="http://schemas.openxmlformats.org/markup-compatibility/2006">
              <mc:Choice xmlns:v="urn:schemas-microsoft-com:vml" Requires="v">
                <p:oleObj spid="_x0000_s45158" name="Equation" r:id="rId5" imgW="2082800" imgH="508000" progId="Equation.DSMT4">
                  <p:embed/>
                </p:oleObj>
              </mc:Choice>
              <mc:Fallback>
                <p:oleObj name="Equation" r:id="rId5" imgW="2082800" imgH="50800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4343400"/>
                        <a:ext cx="3657600" cy="8794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7402" name="Object 26">
            <a:extLst>
              <a:ext uri="{FF2B5EF4-FFF2-40B4-BE49-F238E27FC236}">
                <a16:creationId xmlns:a16="http://schemas.microsoft.com/office/drawing/2014/main" id="{D93ABDB9-EF11-4E79-A753-DD91921EADA8}"/>
              </a:ext>
            </a:extLst>
          </p:cNvPr>
          <p:cNvGraphicFramePr>
            <a:graphicFrameLocks noChangeAspect="1"/>
          </p:cNvGraphicFramePr>
          <p:nvPr/>
        </p:nvGraphicFramePr>
        <p:xfrm>
          <a:off x="4624388" y="5116513"/>
          <a:ext cx="3097212" cy="835025"/>
        </p:xfrm>
        <a:graphic>
          <a:graphicData uri="http://schemas.openxmlformats.org/presentationml/2006/ole">
            <mc:AlternateContent xmlns:mc="http://schemas.openxmlformats.org/markup-compatibility/2006">
              <mc:Choice xmlns:v="urn:schemas-microsoft-com:vml" Requires="v">
                <p:oleObj spid="_x0000_s45159" name="Equation" r:id="rId7" imgW="1612900" imgH="431800" progId="Equation.DSMT4">
                  <p:embed/>
                </p:oleObj>
              </mc:Choice>
              <mc:Fallback>
                <p:oleObj name="Equation" r:id="rId7" imgW="1612900" imgH="431800"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4388" y="5116513"/>
                        <a:ext cx="3097212" cy="8350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7403" name="Text Box 27">
            <a:extLst>
              <a:ext uri="{FF2B5EF4-FFF2-40B4-BE49-F238E27FC236}">
                <a16:creationId xmlns:a16="http://schemas.microsoft.com/office/drawing/2014/main" id="{F7251E86-ABB9-4871-8558-B5B873BF3120}"/>
              </a:ext>
            </a:extLst>
          </p:cNvPr>
          <p:cNvSpPr txBox="1">
            <a:spLocks noChangeArrowheads="1"/>
          </p:cNvSpPr>
          <p:nvPr/>
        </p:nvSpPr>
        <p:spPr bwMode="auto">
          <a:xfrm>
            <a:off x="152400" y="5486400"/>
            <a:ext cx="250825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latin typeface="Arial" panose="020B0604020202020204" pitchFamily="34" charset="0"/>
              </a:rPr>
              <a:t>右端展开略去二阶小量</a:t>
            </a:r>
          </a:p>
        </p:txBody>
      </p:sp>
      <p:pic>
        <p:nvPicPr>
          <p:cNvPr id="45066" name="Picture 29">
            <a:extLst>
              <a:ext uri="{FF2B5EF4-FFF2-40B4-BE49-F238E27FC236}">
                <a16:creationId xmlns:a16="http://schemas.microsoft.com/office/drawing/2014/main" id="{5BA85B4D-FF9C-44F5-9248-1E29B49194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7300" y="1828800"/>
            <a:ext cx="3924300" cy="28194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7" name="Text Box 16">
            <a:extLst>
              <a:ext uri="{FF2B5EF4-FFF2-40B4-BE49-F238E27FC236}">
                <a16:creationId xmlns:a16="http://schemas.microsoft.com/office/drawing/2014/main" id="{6D54E1B5-7C5C-4C76-9E84-97A561F0D6CF}"/>
              </a:ext>
            </a:extLst>
          </p:cNvPr>
          <p:cNvSpPr txBox="1">
            <a:spLocks noChangeArrowheads="1"/>
          </p:cNvSpPr>
          <p:nvPr/>
        </p:nvSpPr>
        <p:spPr bwMode="auto">
          <a:xfrm>
            <a:off x="76200" y="2392363"/>
            <a:ext cx="738188" cy="400050"/>
          </a:xfrm>
          <a:prstGeom prst="rect">
            <a:avLst/>
          </a:prstGeom>
          <a:solidFill>
            <a:schemeClr val="accent6"/>
          </a:solidFill>
          <a:ln w="9525">
            <a:noFill/>
            <a:miter lim="800000"/>
            <a:headEnd/>
            <a:tailEnd/>
          </a:ln>
          <a:effectLst/>
        </p:spPr>
        <p:txBody>
          <a:bodyPr wrap="none">
            <a:spAutoFit/>
          </a:bodyPr>
          <a:lstStyle/>
          <a:p>
            <a:pPr algn="l">
              <a:defRPr/>
            </a:pPr>
            <a:r>
              <a:rPr lang="en-US" altLang="zh-CN" sz="2000" i="1" dirty="0" err="1">
                <a:solidFill>
                  <a:schemeClr val="tx1"/>
                </a:solidFill>
                <a:latin typeface="Times New Roman" pitchFamily="18" charset="0"/>
                <a:cs typeface="Times New Roman" pitchFamily="18" charset="0"/>
              </a:rPr>
              <a:t>dθ&gt;0</a:t>
            </a:r>
          </a:p>
        </p:txBody>
      </p:sp>
      <p:sp>
        <p:nvSpPr>
          <p:cNvPr id="15" name="Rectangle 3">
            <a:extLst>
              <a:ext uri="{FF2B5EF4-FFF2-40B4-BE49-F238E27FC236}">
                <a16:creationId xmlns:a16="http://schemas.microsoft.com/office/drawing/2014/main" id="{21F9F866-7E38-4E00-AF5D-4FD0DB0F07C6}"/>
              </a:ext>
            </a:extLst>
          </p:cNvPr>
          <p:cNvSpPr>
            <a:spLocks noChangeArrowheads="1"/>
          </p:cNvSpPr>
          <p:nvPr/>
        </p:nvSpPr>
        <p:spPr bwMode="auto">
          <a:xfrm>
            <a:off x="0" y="744538"/>
            <a:ext cx="2209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马赫波</a:t>
            </a:r>
          </a:p>
        </p:txBody>
      </p:sp>
      <p:sp>
        <p:nvSpPr>
          <p:cNvPr id="16" name="Rectangle 3">
            <a:extLst>
              <a:ext uri="{FF2B5EF4-FFF2-40B4-BE49-F238E27FC236}">
                <a16:creationId xmlns:a16="http://schemas.microsoft.com/office/drawing/2014/main" id="{16CB3790-45E9-4F24-A5D8-7E71F0BC9A16}"/>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74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73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7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74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7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400" grpId="0"/>
      <p:bldP spid="35740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2">
            <a:extLst>
              <a:ext uri="{FF2B5EF4-FFF2-40B4-BE49-F238E27FC236}">
                <a16:creationId xmlns:a16="http://schemas.microsoft.com/office/drawing/2014/main" id="{0544700F-96BC-4FA7-8E9A-FDBE3C685E39}"/>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1CFB047D-0C38-4F17-B1AF-45C6969C4C6E}" type="slidenum">
              <a:rPr lang="en-US" altLang="zh-CN" sz="2800">
                <a:solidFill>
                  <a:schemeClr val="tx1"/>
                </a:solidFill>
                <a:latin typeface="Calibri" panose="020F0502020204030204" pitchFamily="34" charset="0"/>
              </a:rPr>
              <a:pPr/>
              <a:t>39</a:t>
            </a:fld>
            <a:endParaRPr lang="en-US" altLang="zh-CN" sz="2800">
              <a:solidFill>
                <a:schemeClr val="tx1"/>
              </a:solidFill>
              <a:latin typeface="Calibri" panose="020F0502020204030204" pitchFamily="34" charset="0"/>
            </a:endParaRPr>
          </a:p>
        </p:txBody>
      </p:sp>
      <p:graphicFrame>
        <p:nvGraphicFramePr>
          <p:cNvPr id="46083" name="Object 13">
            <a:extLst>
              <a:ext uri="{FF2B5EF4-FFF2-40B4-BE49-F238E27FC236}">
                <a16:creationId xmlns:a16="http://schemas.microsoft.com/office/drawing/2014/main" id="{D493AF12-38C3-474F-B5D7-24C7750463B5}"/>
              </a:ext>
            </a:extLst>
          </p:cNvPr>
          <p:cNvGraphicFramePr>
            <a:graphicFrameLocks noChangeAspect="1"/>
          </p:cNvGraphicFramePr>
          <p:nvPr/>
        </p:nvGraphicFramePr>
        <p:xfrm>
          <a:off x="838200" y="4124325"/>
          <a:ext cx="2632075" cy="709613"/>
        </p:xfrm>
        <a:graphic>
          <a:graphicData uri="http://schemas.openxmlformats.org/presentationml/2006/ole">
            <mc:AlternateContent xmlns:mc="http://schemas.openxmlformats.org/markup-compatibility/2006">
              <mc:Choice xmlns:v="urn:schemas-microsoft-com:vml" Requires="v">
                <p:oleObj spid="_x0000_s46383" name="Equation" r:id="rId3" imgW="1612900" imgH="431800" progId="Equation.DSMT4">
                  <p:embed/>
                </p:oleObj>
              </mc:Choice>
              <mc:Fallback>
                <p:oleObj name="Equation" r:id="rId3" imgW="1612900" imgH="4318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124325"/>
                        <a:ext cx="2632075" cy="7096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4" name="Rectangle 14">
            <a:extLst>
              <a:ext uri="{FF2B5EF4-FFF2-40B4-BE49-F238E27FC236}">
                <a16:creationId xmlns:a16="http://schemas.microsoft.com/office/drawing/2014/main" id="{A5944B0E-C742-432D-9DEB-9D66F11D1A65}"/>
              </a:ext>
            </a:extLst>
          </p:cNvPr>
          <p:cNvSpPr>
            <a:spLocks noChangeArrowheads="1"/>
          </p:cNvSpPr>
          <p:nvPr/>
        </p:nvSpPr>
        <p:spPr bwMode="auto">
          <a:xfrm>
            <a:off x="152400" y="1295400"/>
            <a:ext cx="83058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假设流动为理想流且气流参数变化无限小，流动过程为等熵</a:t>
            </a:r>
          </a:p>
        </p:txBody>
      </p:sp>
      <p:graphicFrame>
        <p:nvGraphicFramePr>
          <p:cNvPr id="358415" name="Object 15">
            <a:extLst>
              <a:ext uri="{FF2B5EF4-FFF2-40B4-BE49-F238E27FC236}">
                <a16:creationId xmlns:a16="http://schemas.microsoft.com/office/drawing/2014/main" id="{E27ED0F8-BC16-418D-8C43-C4D98628E1C3}"/>
              </a:ext>
            </a:extLst>
          </p:cNvPr>
          <p:cNvGraphicFramePr>
            <a:graphicFrameLocks noChangeAspect="1"/>
          </p:cNvGraphicFramePr>
          <p:nvPr/>
        </p:nvGraphicFramePr>
        <p:xfrm>
          <a:off x="1865313" y="2286000"/>
          <a:ext cx="1681162" cy="728663"/>
        </p:xfrm>
        <a:graphic>
          <a:graphicData uri="http://schemas.openxmlformats.org/presentationml/2006/ole">
            <mc:AlternateContent xmlns:mc="http://schemas.openxmlformats.org/markup-compatibility/2006">
              <mc:Choice xmlns:v="urn:schemas-microsoft-com:vml" Requires="v">
                <p:oleObj spid="_x0000_s46384" name="Equation" r:id="rId5" imgW="1054100" imgH="419100" progId="Equation.DSMT4">
                  <p:embed/>
                </p:oleObj>
              </mc:Choice>
              <mc:Fallback>
                <p:oleObj name="Equation" r:id="rId5" imgW="1054100" imgH="4191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5313" y="2286000"/>
                        <a:ext cx="1681162" cy="7286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16" name="Object 16">
            <a:extLst>
              <a:ext uri="{FF2B5EF4-FFF2-40B4-BE49-F238E27FC236}">
                <a16:creationId xmlns:a16="http://schemas.microsoft.com/office/drawing/2014/main" id="{F9F408A8-337D-4094-B2B6-6477EA1C2FD7}"/>
              </a:ext>
            </a:extLst>
          </p:cNvPr>
          <p:cNvGraphicFramePr>
            <a:graphicFrameLocks noChangeAspect="1"/>
          </p:cNvGraphicFramePr>
          <p:nvPr/>
        </p:nvGraphicFramePr>
        <p:xfrm>
          <a:off x="152400" y="1752600"/>
          <a:ext cx="1143000" cy="695325"/>
        </p:xfrm>
        <a:graphic>
          <a:graphicData uri="http://schemas.openxmlformats.org/presentationml/2006/ole">
            <mc:AlternateContent xmlns:mc="http://schemas.openxmlformats.org/markup-compatibility/2006">
              <mc:Choice xmlns:v="urn:schemas-microsoft-com:vml" Requires="v">
                <p:oleObj spid="_x0000_s46385" name="公式" r:id="rId7" imgW="825500" imgH="419100" progId="Equation.3">
                  <p:embed/>
                </p:oleObj>
              </mc:Choice>
              <mc:Fallback>
                <p:oleObj name="公式" r:id="rId7" imgW="825500" imgH="4191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1752600"/>
                        <a:ext cx="1143000" cy="6953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17" name="Object 17">
            <a:extLst>
              <a:ext uri="{FF2B5EF4-FFF2-40B4-BE49-F238E27FC236}">
                <a16:creationId xmlns:a16="http://schemas.microsoft.com/office/drawing/2014/main" id="{1B450834-D9C7-4150-AF58-2EF07877A415}"/>
              </a:ext>
            </a:extLst>
          </p:cNvPr>
          <p:cNvGraphicFramePr>
            <a:graphicFrameLocks noChangeAspect="1"/>
          </p:cNvGraphicFramePr>
          <p:nvPr/>
        </p:nvGraphicFramePr>
        <p:xfrm>
          <a:off x="152400" y="2895600"/>
          <a:ext cx="1143000" cy="693738"/>
        </p:xfrm>
        <a:graphic>
          <a:graphicData uri="http://schemas.openxmlformats.org/presentationml/2006/ole">
            <mc:AlternateContent xmlns:mc="http://schemas.openxmlformats.org/markup-compatibility/2006">
              <mc:Choice xmlns:v="urn:schemas-microsoft-com:vml" Requires="v">
                <p:oleObj spid="_x0000_s46386" name="公式" r:id="rId9" imgW="596900" imgH="419100" progId="Equation.3">
                  <p:embed/>
                </p:oleObj>
              </mc:Choice>
              <mc:Fallback>
                <p:oleObj name="公式" r:id="rId9" imgW="596900" imgH="4191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 y="2895600"/>
                        <a:ext cx="1143000" cy="6937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18" name="Object 18">
            <a:extLst>
              <a:ext uri="{FF2B5EF4-FFF2-40B4-BE49-F238E27FC236}">
                <a16:creationId xmlns:a16="http://schemas.microsoft.com/office/drawing/2014/main" id="{D31C2929-7DA8-49BE-9BF6-6BDBECCB51B7}"/>
              </a:ext>
            </a:extLst>
          </p:cNvPr>
          <p:cNvGraphicFramePr>
            <a:graphicFrameLocks noChangeAspect="1"/>
          </p:cNvGraphicFramePr>
          <p:nvPr>
            <p:extLst>
              <p:ext uri="{D42A27DB-BD31-4B8C-83A1-F6EECF244321}">
                <p14:modId xmlns:p14="http://schemas.microsoft.com/office/powerpoint/2010/main" val="3487754981"/>
              </p:ext>
            </p:extLst>
          </p:nvPr>
        </p:nvGraphicFramePr>
        <p:xfrm>
          <a:off x="4943475" y="3133725"/>
          <a:ext cx="1924050" cy="741363"/>
        </p:xfrm>
        <a:graphic>
          <a:graphicData uri="http://schemas.openxmlformats.org/presentationml/2006/ole">
            <mc:AlternateContent xmlns:mc="http://schemas.openxmlformats.org/markup-compatibility/2006">
              <mc:Choice xmlns:v="urn:schemas-microsoft-com:vml" Requires="v">
                <p:oleObj spid="_x0000_s46387" name="Equation" r:id="rId11" imgW="1270000" imgH="457200" progId="Equation.DSMT4">
                  <p:embed/>
                </p:oleObj>
              </mc:Choice>
              <mc:Fallback>
                <p:oleObj name="Equation" r:id="rId11" imgW="1270000" imgH="457200" progId="Equation.DSMT4">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3475" y="3133725"/>
                        <a:ext cx="1924050" cy="74136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19" name="Object 19">
            <a:extLst>
              <a:ext uri="{FF2B5EF4-FFF2-40B4-BE49-F238E27FC236}">
                <a16:creationId xmlns:a16="http://schemas.microsoft.com/office/drawing/2014/main" id="{08F15E16-69BB-4530-AE8D-D2404F001893}"/>
              </a:ext>
            </a:extLst>
          </p:cNvPr>
          <p:cNvGraphicFramePr>
            <a:graphicFrameLocks noChangeAspect="1"/>
          </p:cNvGraphicFramePr>
          <p:nvPr/>
        </p:nvGraphicFramePr>
        <p:xfrm>
          <a:off x="4953000" y="1990725"/>
          <a:ext cx="1981200" cy="676275"/>
        </p:xfrm>
        <a:graphic>
          <a:graphicData uri="http://schemas.openxmlformats.org/presentationml/2006/ole">
            <mc:AlternateContent xmlns:mc="http://schemas.openxmlformats.org/markup-compatibility/2006">
              <mc:Choice xmlns:v="urn:schemas-microsoft-com:vml" Requires="v">
                <p:oleObj spid="_x0000_s46388" name="公式" r:id="rId13" imgW="1231366" imgH="418918" progId="Equation.3">
                  <p:embed/>
                </p:oleObj>
              </mc:Choice>
              <mc:Fallback>
                <p:oleObj name="公式" r:id="rId13" imgW="1231366" imgH="418918"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3000" y="1990725"/>
                        <a:ext cx="1981200" cy="6762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20" name="Object 20">
            <a:extLst>
              <a:ext uri="{FF2B5EF4-FFF2-40B4-BE49-F238E27FC236}">
                <a16:creationId xmlns:a16="http://schemas.microsoft.com/office/drawing/2014/main" id="{16AFDE96-F55D-48EB-BA0B-9361D3B49264}"/>
              </a:ext>
            </a:extLst>
          </p:cNvPr>
          <p:cNvGraphicFramePr>
            <a:graphicFrameLocks noChangeAspect="1"/>
          </p:cNvGraphicFramePr>
          <p:nvPr/>
        </p:nvGraphicFramePr>
        <p:xfrm>
          <a:off x="4876800" y="4276725"/>
          <a:ext cx="2274888" cy="765175"/>
        </p:xfrm>
        <a:graphic>
          <a:graphicData uri="http://schemas.openxmlformats.org/presentationml/2006/ole">
            <mc:AlternateContent xmlns:mc="http://schemas.openxmlformats.org/markup-compatibility/2006">
              <mc:Choice xmlns:v="urn:schemas-microsoft-com:vml" Requires="v">
                <p:oleObj spid="_x0000_s46389" name="Equation" r:id="rId15" imgW="1308100" imgH="457200" progId="Equation.DSMT4">
                  <p:embed/>
                </p:oleObj>
              </mc:Choice>
              <mc:Fallback>
                <p:oleObj name="Equation" r:id="rId15" imgW="1308100" imgH="457200" progId="Equation.DSMT4">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800" y="4276725"/>
                        <a:ext cx="2274888" cy="7651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21" name="Object 21">
            <a:extLst>
              <a:ext uri="{FF2B5EF4-FFF2-40B4-BE49-F238E27FC236}">
                <a16:creationId xmlns:a16="http://schemas.microsoft.com/office/drawing/2014/main" id="{EA4B1CA5-F28F-4887-BF59-7239A711D252}"/>
              </a:ext>
            </a:extLst>
          </p:cNvPr>
          <p:cNvGraphicFramePr>
            <a:graphicFrameLocks noChangeAspect="1"/>
          </p:cNvGraphicFramePr>
          <p:nvPr/>
        </p:nvGraphicFramePr>
        <p:xfrm>
          <a:off x="4648200" y="5421313"/>
          <a:ext cx="2667000" cy="781050"/>
        </p:xfrm>
        <a:graphic>
          <a:graphicData uri="http://schemas.openxmlformats.org/presentationml/2006/ole">
            <mc:AlternateContent xmlns:mc="http://schemas.openxmlformats.org/markup-compatibility/2006">
              <mc:Choice xmlns:v="urn:schemas-microsoft-com:vml" Requires="v">
                <p:oleObj spid="_x0000_s46390" name="Equation" r:id="rId17" imgW="1689100" imgH="457200" progId="Equation.DSMT4">
                  <p:embed/>
                </p:oleObj>
              </mc:Choice>
              <mc:Fallback>
                <p:oleObj name="Equation" r:id="rId17" imgW="1689100" imgH="457200" progId="Equation.DSMT4">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48200" y="5421313"/>
                        <a:ext cx="2667000" cy="7810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58422" name="AutoShape 22">
            <a:extLst>
              <a:ext uri="{FF2B5EF4-FFF2-40B4-BE49-F238E27FC236}">
                <a16:creationId xmlns:a16="http://schemas.microsoft.com/office/drawing/2014/main" id="{DDE3E713-0C9B-4616-AD7D-7150CAD12DAD}"/>
              </a:ext>
            </a:extLst>
          </p:cNvPr>
          <p:cNvCxnSpPr>
            <a:cxnSpLocks noChangeShapeType="1"/>
          </p:cNvCxnSpPr>
          <p:nvPr/>
        </p:nvCxnSpPr>
        <p:spPr bwMode="auto">
          <a:xfrm>
            <a:off x="1295400" y="2100263"/>
            <a:ext cx="609600" cy="550862"/>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58423" name="AutoShape 23">
            <a:extLst>
              <a:ext uri="{FF2B5EF4-FFF2-40B4-BE49-F238E27FC236}">
                <a16:creationId xmlns:a16="http://schemas.microsoft.com/office/drawing/2014/main" id="{BFBF7A77-82E7-4F36-89A9-C5D3B47311A0}"/>
              </a:ext>
            </a:extLst>
          </p:cNvPr>
          <p:cNvCxnSpPr>
            <a:cxnSpLocks noChangeShapeType="1"/>
          </p:cNvCxnSpPr>
          <p:nvPr/>
        </p:nvCxnSpPr>
        <p:spPr bwMode="auto">
          <a:xfrm flipV="1">
            <a:off x="3517900" y="3505200"/>
            <a:ext cx="1422400" cy="974725"/>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58424" name="AutoShape 24">
            <a:extLst>
              <a:ext uri="{FF2B5EF4-FFF2-40B4-BE49-F238E27FC236}">
                <a16:creationId xmlns:a16="http://schemas.microsoft.com/office/drawing/2014/main" id="{134F6B93-C0C4-43F0-B8C9-4B367B0AADA8}"/>
              </a:ext>
            </a:extLst>
          </p:cNvPr>
          <p:cNvCxnSpPr>
            <a:cxnSpLocks noChangeShapeType="1"/>
          </p:cNvCxnSpPr>
          <p:nvPr/>
        </p:nvCxnSpPr>
        <p:spPr bwMode="auto">
          <a:xfrm flipV="1">
            <a:off x="1295400" y="2651125"/>
            <a:ext cx="609600" cy="592138"/>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58425" name="AutoShape 25">
            <a:extLst>
              <a:ext uri="{FF2B5EF4-FFF2-40B4-BE49-F238E27FC236}">
                <a16:creationId xmlns:a16="http://schemas.microsoft.com/office/drawing/2014/main" id="{EE7FC310-9A3C-480D-B172-92B854884ACA}"/>
              </a:ext>
            </a:extLst>
          </p:cNvPr>
          <p:cNvCxnSpPr>
            <a:cxnSpLocks noChangeShapeType="1"/>
          </p:cNvCxnSpPr>
          <p:nvPr/>
        </p:nvCxnSpPr>
        <p:spPr bwMode="auto">
          <a:xfrm>
            <a:off x="3505200" y="2651125"/>
            <a:ext cx="1435100" cy="854075"/>
          </a:xfrm>
          <a:prstGeom prst="bentConnector3">
            <a:avLst>
              <a:gd name="adj1" fmla="val 50444"/>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58426" name="AutoShape 26">
            <a:extLst>
              <a:ext uri="{FF2B5EF4-FFF2-40B4-BE49-F238E27FC236}">
                <a16:creationId xmlns:a16="http://schemas.microsoft.com/office/drawing/2014/main" id="{20455DEB-3BC4-4737-9E10-26B27BA40860}"/>
              </a:ext>
            </a:extLst>
          </p:cNvPr>
          <p:cNvCxnSpPr>
            <a:cxnSpLocks noChangeShapeType="1"/>
          </p:cNvCxnSpPr>
          <p:nvPr/>
        </p:nvCxnSpPr>
        <p:spPr bwMode="auto">
          <a:xfrm>
            <a:off x="6934200" y="2328863"/>
            <a:ext cx="241300" cy="2332037"/>
          </a:xfrm>
          <a:prstGeom prst="bentConnector3">
            <a:avLst>
              <a:gd name="adj1" fmla="val 317256"/>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58427" name="AutoShape 27">
            <a:extLst>
              <a:ext uri="{FF2B5EF4-FFF2-40B4-BE49-F238E27FC236}">
                <a16:creationId xmlns:a16="http://schemas.microsoft.com/office/drawing/2014/main" id="{D2DECED6-AA89-4534-8510-DAE4D176F42B}"/>
              </a:ext>
            </a:extLst>
          </p:cNvPr>
          <p:cNvCxnSpPr>
            <a:cxnSpLocks noChangeShapeType="1"/>
          </p:cNvCxnSpPr>
          <p:nvPr/>
        </p:nvCxnSpPr>
        <p:spPr bwMode="auto">
          <a:xfrm>
            <a:off x="6870700" y="3505200"/>
            <a:ext cx="304800" cy="1155700"/>
          </a:xfrm>
          <a:prstGeom prst="bentConnector3">
            <a:avLst>
              <a:gd name="adj1" fmla="val 271995"/>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58428" name="AutoShape 28">
            <a:extLst>
              <a:ext uri="{FF2B5EF4-FFF2-40B4-BE49-F238E27FC236}">
                <a16:creationId xmlns:a16="http://schemas.microsoft.com/office/drawing/2014/main" id="{E158028D-04BA-4DF0-B349-5C10397DE83E}"/>
              </a:ext>
            </a:extLst>
          </p:cNvPr>
          <p:cNvCxnSpPr>
            <a:cxnSpLocks noChangeShapeType="1"/>
          </p:cNvCxnSpPr>
          <p:nvPr/>
        </p:nvCxnSpPr>
        <p:spPr bwMode="auto">
          <a:xfrm>
            <a:off x="6934200" y="2328863"/>
            <a:ext cx="393700" cy="3498850"/>
          </a:xfrm>
          <a:prstGeom prst="bentConnector3">
            <a:avLst>
              <a:gd name="adj1" fmla="val 192647"/>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58429" name="AutoShape 29">
            <a:extLst>
              <a:ext uri="{FF2B5EF4-FFF2-40B4-BE49-F238E27FC236}">
                <a16:creationId xmlns:a16="http://schemas.microsoft.com/office/drawing/2014/main" id="{57DE4130-CF49-458A-9892-E0B2127A9131}"/>
              </a:ext>
            </a:extLst>
          </p:cNvPr>
          <p:cNvCxnSpPr>
            <a:cxnSpLocks noChangeShapeType="1"/>
          </p:cNvCxnSpPr>
          <p:nvPr/>
        </p:nvCxnSpPr>
        <p:spPr bwMode="auto">
          <a:xfrm>
            <a:off x="6870700" y="3505200"/>
            <a:ext cx="457200" cy="2322513"/>
          </a:xfrm>
          <a:prstGeom prst="bentConnector3">
            <a:avLst>
              <a:gd name="adj1" fmla="val 182106"/>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23" name="Rectangle 3">
            <a:extLst>
              <a:ext uri="{FF2B5EF4-FFF2-40B4-BE49-F238E27FC236}">
                <a16:creationId xmlns:a16="http://schemas.microsoft.com/office/drawing/2014/main" id="{BEC12831-7835-454C-9543-DE09B670B67B}"/>
              </a:ext>
            </a:extLst>
          </p:cNvPr>
          <p:cNvSpPr>
            <a:spLocks noChangeArrowheads="1"/>
          </p:cNvSpPr>
          <p:nvPr/>
        </p:nvSpPr>
        <p:spPr bwMode="auto">
          <a:xfrm>
            <a:off x="0" y="744538"/>
            <a:ext cx="2209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马赫波</a:t>
            </a:r>
          </a:p>
        </p:txBody>
      </p:sp>
      <p:sp>
        <p:nvSpPr>
          <p:cNvPr id="24" name="Rectangle 3">
            <a:extLst>
              <a:ext uri="{FF2B5EF4-FFF2-40B4-BE49-F238E27FC236}">
                <a16:creationId xmlns:a16="http://schemas.microsoft.com/office/drawing/2014/main" id="{E016F270-86F3-43F2-82DA-0BF8A2BBE242}"/>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sp>
        <p:nvSpPr>
          <p:cNvPr id="22" name="Text Box 27">
            <a:extLst>
              <a:ext uri="{FF2B5EF4-FFF2-40B4-BE49-F238E27FC236}">
                <a16:creationId xmlns:a16="http://schemas.microsoft.com/office/drawing/2014/main" id="{A3496454-749A-4D05-A936-DA1D0D3F2F9D}"/>
              </a:ext>
            </a:extLst>
          </p:cNvPr>
          <p:cNvSpPr txBox="1">
            <a:spLocks noChangeArrowheads="1"/>
          </p:cNvSpPr>
          <p:nvPr/>
        </p:nvSpPr>
        <p:spPr bwMode="auto">
          <a:xfrm>
            <a:off x="71381" y="2300690"/>
            <a:ext cx="1114408" cy="39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latin typeface="Arial" panose="020B0604020202020204" pitchFamily="34" charset="0"/>
              </a:rPr>
              <a:t>动量方程</a:t>
            </a:r>
          </a:p>
        </p:txBody>
      </p:sp>
      <p:sp>
        <p:nvSpPr>
          <p:cNvPr id="26" name="Text Box 27">
            <a:extLst>
              <a:ext uri="{FF2B5EF4-FFF2-40B4-BE49-F238E27FC236}">
                <a16:creationId xmlns:a16="http://schemas.microsoft.com/office/drawing/2014/main" id="{95E84B9E-B19D-4F63-AFF6-E7CAA6809255}"/>
              </a:ext>
            </a:extLst>
          </p:cNvPr>
          <p:cNvSpPr txBox="1">
            <a:spLocks noChangeArrowheads="1"/>
          </p:cNvSpPr>
          <p:nvPr/>
        </p:nvSpPr>
        <p:spPr bwMode="auto">
          <a:xfrm>
            <a:off x="318638" y="4919696"/>
            <a:ext cx="3671198" cy="39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solidFill>
                  <a:srgbClr val="FF0000"/>
                </a:solidFill>
                <a:latin typeface="Arial" panose="020B0604020202020204" pitchFamily="34" charset="0"/>
              </a:rPr>
              <a:t>速度变化与其他参数变化的联系？</a:t>
            </a:r>
          </a:p>
        </p:txBody>
      </p:sp>
      <p:graphicFrame>
        <p:nvGraphicFramePr>
          <p:cNvPr id="35" name="Object 20">
            <a:extLst>
              <a:ext uri="{FF2B5EF4-FFF2-40B4-BE49-F238E27FC236}">
                <a16:creationId xmlns:a16="http://schemas.microsoft.com/office/drawing/2014/main" id="{FAE5F730-1A47-4175-9494-924D7C715EED}"/>
              </a:ext>
            </a:extLst>
          </p:cNvPr>
          <p:cNvGraphicFramePr>
            <a:graphicFrameLocks noChangeAspect="1"/>
          </p:cNvGraphicFramePr>
          <p:nvPr>
            <p:extLst>
              <p:ext uri="{D42A27DB-BD31-4B8C-83A1-F6EECF244321}">
                <p14:modId xmlns:p14="http://schemas.microsoft.com/office/powerpoint/2010/main" val="3787013463"/>
              </p:ext>
            </p:extLst>
          </p:nvPr>
        </p:nvGraphicFramePr>
        <p:xfrm>
          <a:off x="7151688" y="3719403"/>
          <a:ext cx="1586625" cy="400050"/>
        </p:xfrm>
        <a:graphic>
          <a:graphicData uri="http://schemas.openxmlformats.org/presentationml/2006/ole">
            <mc:AlternateContent xmlns:mc="http://schemas.openxmlformats.org/markup-compatibility/2006">
              <mc:Choice xmlns:v="urn:schemas-microsoft-com:vml" Requires="v">
                <p:oleObj spid="_x0000_s46391" name="Equation" r:id="rId19" imgW="1600200" imgH="419040" progId="Equation.DSMT4">
                  <p:embed/>
                </p:oleObj>
              </mc:Choice>
              <mc:Fallback>
                <p:oleObj name="Equation" r:id="rId19" imgW="1600200" imgH="419040" progId="Equation.DSMT4">
                  <p:embed/>
                  <p:pic>
                    <p:nvPicPr>
                      <p:cNvPr id="358420" name="Object 20">
                        <a:extLst>
                          <a:ext uri="{FF2B5EF4-FFF2-40B4-BE49-F238E27FC236}">
                            <a16:creationId xmlns:a16="http://schemas.microsoft.com/office/drawing/2014/main" id="{16AFDE96-F55D-48EB-BA0B-9361D3B49264}"/>
                          </a:ext>
                        </a:extLst>
                      </p:cNvPr>
                      <p:cNvPicPr>
                        <a:picLocks noChangeAspect="1" noChangeArrowheads="1"/>
                      </p:cNvPicPr>
                      <p:nvPr/>
                    </p:nvPicPr>
                    <p:blipFill>
                      <a:blip r:embed="rId20"/>
                      <a:srcRect/>
                      <a:stretch>
                        <a:fillRect/>
                      </a:stretch>
                    </p:blipFill>
                    <p:spPr bwMode="auto">
                      <a:xfrm>
                        <a:off x="7151688" y="3719403"/>
                        <a:ext cx="1586625" cy="400050"/>
                      </a:xfrm>
                      <a:prstGeom prst="rect">
                        <a:avLst/>
                      </a:prstGeom>
                      <a:solidFill>
                        <a:schemeClr val="bg1"/>
                      </a:solidFill>
                      <a:ln w="25400" algn="ctr">
                        <a:solidFill>
                          <a:srgbClr val="66FF33"/>
                        </a:solidFill>
                        <a:miter lim="800000"/>
                        <a:headEnd/>
                        <a:tailEnd/>
                      </a:ln>
                      <a:effectLst/>
                    </p:spPr>
                  </p:pic>
                </p:oleObj>
              </mc:Fallback>
            </mc:AlternateContent>
          </a:graphicData>
        </a:graphic>
      </p:graphicFrame>
      <p:graphicFrame>
        <p:nvGraphicFramePr>
          <p:cNvPr id="36" name="Object 19">
            <a:extLst>
              <a:ext uri="{FF2B5EF4-FFF2-40B4-BE49-F238E27FC236}">
                <a16:creationId xmlns:a16="http://schemas.microsoft.com/office/drawing/2014/main" id="{BC255968-B4F8-4D48-918F-3305801FEF26}"/>
              </a:ext>
            </a:extLst>
          </p:cNvPr>
          <p:cNvGraphicFramePr>
            <a:graphicFrameLocks noChangeAspect="1"/>
          </p:cNvGraphicFramePr>
          <p:nvPr>
            <p:extLst>
              <p:ext uri="{D42A27DB-BD31-4B8C-83A1-F6EECF244321}">
                <p14:modId xmlns:p14="http://schemas.microsoft.com/office/powerpoint/2010/main" val="1370819806"/>
              </p:ext>
            </p:extLst>
          </p:nvPr>
        </p:nvGraphicFramePr>
        <p:xfrm>
          <a:off x="7513871" y="4877484"/>
          <a:ext cx="1376586" cy="711697"/>
        </p:xfrm>
        <a:graphic>
          <a:graphicData uri="http://schemas.openxmlformats.org/presentationml/2006/ole">
            <mc:AlternateContent xmlns:mc="http://schemas.openxmlformats.org/markup-compatibility/2006">
              <mc:Choice xmlns:v="urn:schemas-microsoft-com:vml" Requires="v">
                <p:oleObj spid="_x0000_s46392" name="Equation" r:id="rId21" imgW="1841400" imgH="1282680" progId="Equation.DSMT4">
                  <p:embed/>
                </p:oleObj>
              </mc:Choice>
              <mc:Fallback>
                <p:oleObj name="Equation" r:id="rId21" imgW="1841400" imgH="1282680" progId="Equation.DSMT4">
                  <p:embed/>
                  <p:pic>
                    <p:nvPicPr>
                      <p:cNvPr id="358419" name="Object 19">
                        <a:extLst>
                          <a:ext uri="{FF2B5EF4-FFF2-40B4-BE49-F238E27FC236}">
                            <a16:creationId xmlns:a16="http://schemas.microsoft.com/office/drawing/2014/main" id="{08F15E16-69BB-4530-AE8D-D2404F001893}"/>
                          </a:ext>
                        </a:extLst>
                      </p:cNvPr>
                      <p:cNvPicPr>
                        <a:picLocks noChangeAspect="1" noChangeArrowheads="1"/>
                      </p:cNvPicPr>
                      <p:nvPr/>
                    </p:nvPicPr>
                    <p:blipFill>
                      <a:blip r:embed="rId22"/>
                      <a:srcRect/>
                      <a:stretch>
                        <a:fillRect/>
                      </a:stretch>
                    </p:blipFill>
                    <p:spPr bwMode="auto">
                      <a:xfrm>
                        <a:off x="7513871" y="4877484"/>
                        <a:ext cx="1376586" cy="711697"/>
                      </a:xfrm>
                      <a:prstGeom prst="rect">
                        <a:avLst/>
                      </a:prstGeom>
                      <a:solidFill>
                        <a:schemeClr val="bg1"/>
                      </a:solidFill>
                      <a:ln>
                        <a:solidFill>
                          <a:srgbClr val="66FF33"/>
                        </a:solid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4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584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584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84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84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84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84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84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A87C432F-56BA-4FB2-A722-47317D1C7F29}"/>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90DA30E2-B803-4423-97DC-4D98A176638A}" type="slidenum">
              <a:rPr lang="en-US" altLang="zh-CN" sz="2800">
                <a:solidFill>
                  <a:schemeClr val="tx1"/>
                </a:solidFill>
                <a:latin typeface="Calibri" panose="020F0502020204030204" pitchFamily="34" charset="0"/>
              </a:rPr>
              <a:pPr/>
              <a:t>4</a:t>
            </a:fld>
            <a:endParaRPr lang="en-US" altLang="zh-CN" sz="2800">
              <a:solidFill>
                <a:schemeClr val="tx1"/>
              </a:solidFill>
              <a:latin typeface="Calibri" panose="020F0502020204030204" pitchFamily="34" charset="0"/>
            </a:endParaRPr>
          </a:p>
        </p:txBody>
      </p:sp>
      <p:sp>
        <p:nvSpPr>
          <p:cNvPr id="369667" name="Rectangle 3">
            <a:extLst>
              <a:ext uri="{FF2B5EF4-FFF2-40B4-BE49-F238E27FC236}">
                <a16:creationId xmlns:a16="http://schemas.microsoft.com/office/drawing/2014/main" id="{C810A2A3-6D6E-496C-9501-D7808680BCF1}"/>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800" b="0" dirty="0">
                <a:solidFill>
                  <a:schemeClr val="accent1">
                    <a:lumMod val="40000"/>
                    <a:lumOff val="60000"/>
                  </a:schemeClr>
                </a:solidFill>
                <a:latin typeface="华文新魏" pitchFamily="2" charset="-122"/>
                <a:ea typeface="华文新魏" pitchFamily="2" charset="-122"/>
              </a:rPr>
              <a:t>第四章    高速可压缩流基础知识</a:t>
            </a:r>
          </a:p>
        </p:txBody>
      </p:sp>
      <p:sp>
        <p:nvSpPr>
          <p:cNvPr id="4" name="AutoShape 8">
            <a:hlinkClick r:id="" action="ppaction://noaction" highlightClick="1"/>
            <a:extLst>
              <a:ext uri="{FF2B5EF4-FFF2-40B4-BE49-F238E27FC236}">
                <a16:creationId xmlns:a16="http://schemas.microsoft.com/office/drawing/2014/main" id="{8D3EA510-03BE-48EF-AEFB-D862AFF9E755}"/>
              </a:ext>
            </a:extLst>
          </p:cNvPr>
          <p:cNvSpPr>
            <a:spLocks noChangeArrowheads="1"/>
          </p:cNvSpPr>
          <p:nvPr/>
        </p:nvSpPr>
        <p:spPr bwMode="auto">
          <a:xfrm>
            <a:off x="973588" y="1850737"/>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solidFill>
                <a:latin typeface="微软雅黑" pitchFamily="34" charset="-122"/>
                <a:ea typeface="微软雅黑" pitchFamily="34" charset="-122"/>
              </a:rPr>
              <a:t>§4-2</a:t>
            </a:r>
            <a:r>
              <a:rPr lang="zh-CN" altLang="en-US" sz="2400" dirty="0">
                <a:solidFill>
                  <a:schemeClr val="tx1"/>
                </a:solidFill>
                <a:latin typeface="Times New Roman" pitchFamily="18" charset="0"/>
                <a:ea typeface="华文楷体" pitchFamily="2" charset="-122"/>
              </a:rPr>
              <a:t>声速与马赫数</a:t>
            </a:r>
          </a:p>
        </p:txBody>
      </p:sp>
      <p:sp>
        <p:nvSpPr>
          <p:cNvPr id="5" name="AutoShape 9">
            <a:hlinkClick r:id="" action="ppaction://noaction" highlightClick="1"/>
            <a:extLst>
              <a:ext uri="{FF2B5EF4-FFF2-40B4-BE49-F238E27FC236}">
                <a16:creationId xmlns:a16="http://schemas.microsoft.com/office/drawing/2014/main" id="{D52E8C6D-8AA2-4409-B608-E44066F51789}"/>
              </a:ext>
            </a:extLst>
          </p:cNvPr>
          <p:cNvSpPr>
            <a:spLocks noChangeArrowheads="1"/>
          </p:cNvSpPr>
          <p:nvPr/>
        </p:nvSpPr>
        <p:spPr bwMode="auto">
          <a:xfrm>
            <a:off x="973588" y="2655973"/>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solidFill>
                <a:latin typeface="微软雅黑" pitchFamily="34" charset="-122"/>
                <a:ea typeface="微软雅黑" pitchFamily="34" charset="-122"/>
              </a:rPr>
              <a:t>§4-3</a:t>
            </a:r>
            <a:r>
              <a:rPr lang="zh-CN" altLang="en-US" sz="2400" dirty="0">
                <a:solidFill>
                  <a:schemeClr val="tx1"/>
                </a:solidFill>
                <a:latin typeface="华文楷体" pitchFamily="2" charset="-122"/>
                <a:ea typeface="华文楷体" pitchFamily="2" charset="-122"/>
              </a:rPr>
              <a:t>高速一维定常流</a:t>
            </a:r>
          </a:p>
        </p:txBody>
      </p:sp>
      <p:sp>
        <p:nvSpPr>
          <p:cNvPr id="6" name="AutoShape 10">
            <a:hlinkClick r:id="" action="ppaction://noaction" highlightClick="1"/>
            <a:extLst>
              <a:ext uri="{FF2B5EF4-FFF2-40B4-BE49-F238E27FC236}">
                <a16:creationId xmlns:a16="http://schemas.microsoft.com/office/drawing/2014/main" id="{D5350A06-B04C-4BBF-A10A-7E1853110543}"/>
              </a:ext>
            </a:extLst>
          </p:cNvPr>
          <p:cNvSpPr>
            <a:spLocks noChangeArrowheads="1"/>
          </p:cNvSpPr>
          <p:nvPr/>
        </p:nvSpPr>
        <p:spPr bwMode="auto">
          <a:xfrm>
            <a:off x="973588" y="4256921"/>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a:solidFill>
                  <a:schemeClr val="tx1"/>
                </a:solidFill>
                <a:latin typeface="微软雅黑" pitchFamily="34" charset="-122"/>
                <a:ea typeface="微软雅黑" pitchFamily="34" charset="-122"/>
              </a:rPr>
              <a:t>§4-5</a:t>
            </a:r>
            <a:r>
              <a:rPr lang="zh-CN" altLang="en-US" sz="2400">
                <a:solidFill>
                  <a:schemeClr val="tx1"/>
                </a:solidFill>
                <a:latin typeface="华文楷体" pitchFamily="2" charset="-122"/>
                <a:ea typeface="华文楷体" pitchFamily="2" charset="-122"/>
              </a:rPr>
              <a:t>激波</a:t>
            </a:r>
          </a:p>
        </p:txBody>
      </p:sp>
      <p:sp>
        <p:nvSpPr>
          <p:cNvPr id="8" name="AutoShape 8">
            <a:hlinkClick r:id="" action="ppaction://noaction" highlightClick="1"/>
            <a:extLst>
              <a:ext uri="{FF2B5EF4-FFF2-40B4-BE49-F238E27FC236}">
                <a16:creationId xmlns:a16="http://schemas.microsoft.com/office/drawing/2014/main" id="{D40B4E71-5548-4173-9BA4-8AEED10419FC}"/>
              </a:ext>
            </a:extLst>
          </p:cNvPr>
          <p:cNvSpPr>
            <a:spLocks noChangeArrowheads="1"/>
          </p:cNvSpPr>
          <p:nvPr/>
        </p:nvSpPr>
        <p:spPr bwMode="auto">
          <a:xfrm>
            <a:off x="973588" y="107064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solidFill>
                <a:latin typeface="微软雅黑" pitchFamily="34" charset="-122"/>
                <a:ea typeface="微软雅黑" pitchFamily="34" charset="-122"/>
              </a:rPr>
              <a:t>§4-1</a:t>
            </a:r>
            <a:r>
              <a:rPr lang="zh-CN" altLang="en-US" sz="2400" dirty="0">
                <a:solidFill>
                  <a:schemeClr val="tx1"/>
                </a:solidFill>
                <a:latin typeface="Times New Roman" pitchFamily="18" charset="0"/>
                <a:ea typeface="华文楷体" pitchFamily="2" charset="-122"/>
              </a:rPr>
              <a:t>热力学基础知识</a:t>
            </a:r>
          </a:p>
        </p:txBody>
      </p:sp>
      <p:sp>
        <p:nvSpPr>
          <p:cNvPr id="9" name="AutoShape 10">
            <a:hlinkClick r:id="" action="ppaction://noaction" highlightClick="1"/>
            <a:extLst>
              <a:ext uri="{FF2B5EF4-FFF2-40B4-BE49-F238E27FC236}">
                <a16:creationId xmlns:a16="http://schemas.microsoft.com/office/drawing/2014/main" id="{085E2604-DE68-4512-91F7-F99E79C91C55}"/>
              </a:ext>
            </a:extLst>
          </p:cNvPr>
          <p:cNvSpPr>
            <a:spLocks noChangeArrowheads="1"/>
          </p:cNvSpPr>
          <p:nvPr/>
        </p:nvSpPr>
        <p:spPr bwMode="auto">
          <a:xfrm>
            <a:off x="973588" y="345168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a:solidFill>
                  <a:schemeClr val="tx1"/>
                </a:solidFill>
                <a:latin typeface="微软雅黑" pitchFamily="34" charset="-122"/>
                <a:ea typeface="微软雅黑" pitchFamily="34" charset="-122"/>
              </a:rPr>
              <a:t>§4-4</a:t>
            </a:r>
            <a:r>
              <a:rPr lang="zh-CN" altLang="en-US" sz="2400">
                <a:solidFill>
                  <a:schemeClr val="tx1"/>
                </a:solidFill>
                <a:latin typeface="华文楷体" pitchFamily="2" charset="-122"/>
                <a:ea typeface="华文楷体" pitchFamily="2" charset="-122"/>
              </a:rPr>
              <a:t>马赫波与膨胀波</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2">
            <a:extLst>
              <a:ext uri="{FF2B5EF4-FFF2-40B4-BE49-F238E27FC236}">
                <a16:creationId xmlns:a16="http://schemas.microsoft.com/office/drawing/2014/main" id="{211825AD-067D-4D12-985D-D81330CA7CFF}"/>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30B6768F-E10D-46B6-9C76-AE5E84419694}" type="slidenum">
              <a:rPr lang="en-US" altLang="zh-CN" sz="2800">
                <a:solidFill>
                  <a:schemeClr val="tx1"/>
                </a:solidFill>
                <a:latin typeface="Calibri" panose="020F0502020204030204" pitchFamily="34" charset="0"/>
              </a:rPr>
              <a:pPr/>
              <a:t>40</a:t>
            </a:fld>
            <a:endParaRPr lang="en-US" altLang="zh-CN" sz="2800">
              <a:solidFill>
                <a:schemeClr val="tx1"/>
              </a:solidFill>
              <a:latin typeface="Calibri" panose="020F0502020204030204" pitchFamily="34" charset="0"/>
            </a:endParaRPr>
          </a:p>
        </p:txBody>
      </p:sp>
      <p:graphicFrame>
        <p:nvGraphicFramePr>
          <p:cNvPr id="47107" name="Object 21">
            <a:extLst>
              <a:ext uri="{FF2B5EF4-FFF2-40B4-BE49-F238E27FC236}">
                <a16:creationId xmlns:a16="http://schemas.microsoft.com/office/drawing/2014/main" id="{58CA0A2D-DC6C-4634-94A6-0AA4502DC404}"/>
              </a:ext>
            </a:extLst>
          </p:cNvPr>
          <p:cNvGraphicFramePr>
            <a:graphicFrameLocks noChangeAspect="1"/>
          </p:cNvGraphicFramePr>
          <p:nvPr/>
        </p:nvGraphicFramePr>
        <p:xfrm>
          <a:off x="152400" y="1306513"/>
          <a:ext cx="2667000" cy="719137"/>
        </p:xfrm>
        <a:graphic>
          <a:graphicData uri="http://schemas.openxmlformats.org/presentationml/2006/ole">
            <mc:AlternateContent xmlns:mc="http://schemas.openxmlformats.org/markup-compatibility/2006">
              <mc:Choice xmlns:v="urn:schemas-microsoft-com:vml" Requires="v">
                <p:oleObj spid="_x0000_s47329" name="Equation" r:id="rId3" imgW="1612900" imgH="431800" progId="Equation.DSMT4">
                  <p:embed/>
                </p:oleObj>
              </mc:Choice>
              <mc:Fallback>
                <p:oleObj name="Equation" r:id="rId3" imgW="1612900" imgH="431800" progId="Equation.DSMT4">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306513"/>
                        <a:ext cx="2667000" cy="71913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08" name="Object 22">
            <a:extLst>
              <a:ext uri="{FF2B5EF4-FFF2-40B4-BE49-F238E27FC236}">
                <a16:creationId xmlns:a16="http://schemas.microsoft.com/office/drawing/2014/main" id="{F26A2B96-CFE4-4320-A69E-FF67D4030EFD}"/>
              </a:ext>
            </a:extLst>
          </p:cNvPr>
          <p:cNvGraphicFramePr>
            <a:graphicFrameLocks noChangeAspect="1"/>
          </p:cNvGraphicFramePr>
          <p:nvPr/>
        </p:nvGraphicFramePr>
        <p:xfrm>
          <a:off x="4876800" y="1219200"/>
          <a:ext cx="3352800" cy="796925"/>
        </p:xfrm>
        <a:graphic>
          <a:graphicData uri="http://schemas.openxmlformats.org/presentationml/2006/ole">
            <mc:AlternateContent xmlns:mc="http://schemas.openxmlformats.org/markup-compatibility/2006">
              <mc:Choice xmlns:v="urn:schemas-microsoft-com:vml" Requires="v">
                <p:oleObj spid="_x0000_s47330" name="Equation" r:id="rId5" imgW="2057400" imgH="457200" progId="Equation.DSMT4">
                  <p:embed/>
                </p:oleObj>
              </mc:Choice>
              <mc:Fallback>
                <p:oleObj name="Equation" r:id="rId5" imgW="2057400" imgH="45720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219200"/>
                        <a:ext cx="3352800" cy="7969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09" name="Object 23">
            <a:extLst>
              <a:ext uri="{FF2B5EF4-FFF2-40B4-BE49-F238E27FC236}">
                <a16:creationId xmlns:a16="http://schemas.microsoft.com/office/drawing/2014/main" id="{8A71CF3A-FFD2-4126-A9BD-C3D885B5A138}"/>
              </a:ext>
            </a:extLst>
          </p:cNvPr>
          <p:cNvGraphicFramePr>
            <a:graphicFrameLocks noChangeAspect="1"/>
          </p:cNvGraphicFramePr>
          <p:nvPr/>
        </p:nvGraphicFramePr>
        <p:xfrm>
          <a:off x="200025" y="2286000"/>
          <a:ext cx="3457575" cy="750888"/>
        </p:xfrm>
        <a:graphic>
          <a:graphicData uri="http://schemas.openxmlformats.org/presentationml/2006/ole">
            <mc:AlternateContent xmlns:mc="http://schemas.openxmlformats.org/markup-compatibility/2006">
              <mc:Choice xmlns:v="urn:schemas-microsoft-com:vml" Requires="v">
                <p:oleObj spid="_x0000_s47331" name="Equation" r:id="rId7" imgW="2019300" imgH="457200" progId="Equation.DSMT4">
                  <p:embed/>
                </p:oleObj>
              </mc:Choice>
              <mc:Fallback>
                <p:oleObj name="Equation" r:id="rId7" imgW="2019300" imgH="457200"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25" y="2286000"/>
                        <a:ext cx="3457575" cy="75088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0" name="Object 24">
            <a:extLst>
              <a:ext uri="{FF2B5EF4-FFF2-40B4-BE49-F238E27FC236}">
                <a16:creationId xmlns:a16="http://schemas.microsoft.com/office/drawing/2014/main" id="{50497CF2-5E61-49B8-A575-70D26DA6578A}"/>
              </a:ext>
            </a:extLst>
          </p:cNvPr>
          <p:cNvGraphicFramePr>
            <a:graphicFrameLocks noChangeAspect="1"/>
          </p:cNvGraphicFramePr>
          <p:nvPr/>
        </p:nvGraphicFramePr>
        <p:xfrm>
          <a:off x="4419600" y="2209800"/>
          <a:ext cx="4648200" cy="822325"/>
        </p:xfrm>
        <a:graphic>
          <a:graphicData uri="http://schemas.openxmlformats.org/presentationml/2006/ole">
            <mc:AlternateContent xmlns:mc="http://schemas.openxmlformats.org/markup-compatibility/2006">
              <mc:Choice xmlns:v="urn:schemas-microsoft-com:vml" Requires="v">
                <p:oleObj spid="_x0000_s47332" name="Equation" r:id="rId9" imgW="2857500" imgH="457200" progId="Equation.DSMT4">
                  <p:embed/>
                </p:oleObj>
              </mc:Choice>
              <mc:Fallback>
                <p:oleObj name="Equation" r:id="rId9" imgW="2857500" imgH="457200" progId="Equation.DSMT4">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2209800"/>
                        <a:ext cx="4648200" cy="8223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9449" name="Object 25">
            <a:extLst>
              <a:ext uri="{FF2B5EF4-FFF2-40B4-BE49-F238E27FC236}">
                <a16:creationId xmlns:a16="http://schemas.microsoft.com/office/drawing/2014/main" id="{2A9CD040-40C2-4E71-9904-7436359C84EC}"/>
              </a:ext>
            </a:extLst>
          </p:cNvPr>
          <p:cNvGraphicFramePr>
            <a:graphicFrameLocks noChangeAspect="1"/>
          </p:cNvGraphicFramePr>
          <p:nvPr>
            <p:extLst>
              <p:ext uri="{D42A27DB-BD31-4B8C-83A1-F6EECF244321}">
                <p14:modId xmlns:p14="http://schemas.microsoft.com/office/powerpoint/2010/main" val="3155624007"/>
              </p:ext>
            </p:extLst>
          </p:nvPr>
        </p:nvGraphicFramePr>
        <p:xfrm>
          <a:off x="3079750" y="5341938"/>
          <a:ext cx="4889500" cy="982662"/>
        </p:xfrm>
        <a:graphic>
          <a:graphicData uri="http://schemas.openxmlformats.org/presentationml/2006/ole">
            <mc:AlternateContent xmlns:mc="http://schemas.openxmlformats.org/markup-compatibility/2006">
              <mc:Choice xmlns:v="urn:schemas-microsoft-com:vml" Requires="v">
                <p:oleObj spid="_x0000_s47333" name="Equation" r:id="rId11" imgW="2895480" imgH="583920" progId="Equation.DSMT4">
                  <p:embed/>
                </p:oleObj>
              </mc:Choice>
              <mc:Fallback>
                <p:oleObj name="Equation" r:id="rId11" imgW="2895480" imgH="583920" progId="Equation.DSMT4">
                  <p:embed/>
                  <p:pic>
                    <p:nvPicPr>
                      <p:cNvPr id="0" name="Object 25"/>
                      <p:cNvPicPr>
                        <a:picLocks noChangeAspect="1" noChangeArrowheads="1"/>
                      </p:cNvPicPr>
                      <p:nvPr/>
                    </p:nvPicPr>
                    <p:blipFill>
                      <a:blip r:embed="rId12"/>
                      <a:srcRect/>
                      <a:stretch>
                        <a:fillRect/>
                      </a:stretch>
                    </p:blipFill>
                    <p:spPr bwMode="auto">
                      <a:xfrm>
                        <a:off x="3079750" y="5341938"/>
                        <a:ext cx="4889500" cy="982662"/>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9450" name="Text Box 26">
            <a:extLst>
              <a:ext uri="{FF2B5EF4-FFF2-40B4-BE49-F238E27FC236}">
                <a16:creationId xmlns:a16="http://schemas.microsoft.com/office/drawing/2014/main" id="{F8D0C8BB-63B1-4D7F-93C2-CFF59B03D501}"/>
              </a:ext>
            </a:extLst>
          </p:cNvPr>
          <p:cNvSpPr txBox="1">
            <a:spLocks noChangeArrowheads="1"/>
          </p:cNvSpPr>
          <p:nvPr/>
        </p:nvSpPr>
        <p:spPr bwMode="auto">
          <a:xfrm>
            <a:off x="304800" y="5410200"/>
            <a:ext cx="2286000" cy="708025"/>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通过马赫波后壁面上的压强系数 </a:t>
            </a:r>
          </a:p>
        </p:txBody>
      </p:sp>
      <p:sp>
        <p:nvSpPr>
          <p:cNvPr id="359451" name="Rectangle 27">
            <a:extLst>
              <a:ext uri="{FF2B5EF4-FFF2-40B4-BE49-F238E27FC236}">
                <a16:creationId xmlns:a16="http://schemas.microsoft.com/office/drawing/2014/main" id="{45B934EB-0B29-4F2C-817B-BA2497D7C3EA}"/>
              </a:ext>
            </a:extLst>
          </p:cNvPr>
          <p:cNvSpPr>
            <a:spLocks noChangeArrowheads="1"/>
          </p:cNvSpPr>
          <p:nvPr/>
        </p:nvSpPr>
        <p:spPr bwMode="auto">
          <a:xfrm>
            <a:off x="304800" y="3505200"/>
            <a:ext cx="1614488" cy="452438"/>
          </a:xfrm>
          <a:prstGeom prst="rect">
            <a:avLst/>
          </a:prstGeom>
          <a:solidFill>
            <a:schemeClr val="folHlink"/>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solidFill>
                  <a:srgbClr val="CC3300"/>
                </a:solidFill>
                <a:latin typeface="Arial" panose="020B0604020202020204" pitchFamily="34" charset="0"/>
              </a:rPr>
              <a:t>膨胀马赫波</a:t>
            </a:r>
            <a:endParaRPr lang="zh-CN" altLang="en-US" sz="2200">
              <a:latin typeface="Arial" panose="020B0604020202020204" pitchFamily="34" charset="0"/>
            </a:endParaRPr>
          </a:p>
        </p:txBody>
      </p:sp>
      <p:graphicFrame>
        <p:nvGraphicFramePr>
          <p:cNvPr id="359452" name="Object 28">
            <a:extLst>
              <a:ext uri="{FF2B5EF4-FFF2-40B4-BE49-F238E27FC236}">
                <a16:creationId xmlns:a16="http://schemas.microsoft.com/office/drawing/2014/main" id="{2E1B1681-46D9-43E4-B1B5-A94D49B9E346}"/>
              </a:ext>
            </a:extLst>
          </p:cNvPr>
          <p:cNvGraphicFramePr>
            <a:graphicFrameLocks noChangeAspect="1"/>
          </p:cNvGraphicFramePr>
          <p:nvPr/>
        </p:nvGraphicFramePr>
        <p:xfrm>
          <a:off x="304800" y="4267200"/>
          <a:ext cx="2819400" cy="822325"/>
        </p:xfrm>
        <a:graphic>
          <a:graphicData uri="http://schemas.openxmlformats.org/presentationml/2006/ole">
            <mc:AlternateContent xmlns:mc="http://schemas.openxmlformats.org/markup-compatibility/2006">
              <mc:Choice xmlns:v="urn:schemas-microsoft-com:vml" Requires="v">
                <p:oleObj spid="_x0000_s47334" name="Equation" r:id="rId13" imgW="1905000" imgH="482600" progId="Equation.DSMT4">
                  <p:embed/>
                </p:oleObj>
              </mc:Choice>
              <mc:Fallback>
                <p:oleObj name="Equation" r:id="rId13" imgW="1905000" imgH="482600" progId="Equation.DSMT4">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800" y="4267200"/>
                        <a:ext cx="2819400" cy="822325"/>
                      </a:xfrm>
                      <a:prstGeom prst="rect">
                        <a:avLst/>
                      </a:prstGeom>
                      <a:noFill/>
                      <a:ln w="254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453" name="Rectangle 29">
            <a:extLst>
              <a:ext uri="{FF2B5EF4-FFF2-40B4-BE49-F238E27FC236}">
                <a16:creationId xmlns:a16="http://schemas.microsoft.com/office/drawing/2014/main" id="{84B4D04C-1519-4976-8DDB-55231438DC01}"/>
              </a:ext>
            </a:extLst>
          </p:cNvPr>
          <p:cNvSpPr>
            <a:spLocks noChangeArrowheads="1"/>
          </p:cNvSpPr>
          <p:nvPr/>
        </p:nvSpPr>
        <p:spPr bwMode="auto">
          <a:xfrm>
            <a:off x="4572000" y="3505200"/>
            <a:ext cx="1614488" cy="452438"/>
          </a:xfrm>
          <a:prstGeom prst="rect">
            <a:avLst/>
          </a:prstGeom>
          <a:solidFill>
            <a:schemeClr val="folHlink"/>
          </a:solidFill>
          <a:ln w="25400" algn="ctr">
            <a:solidFill>
              <a:srgbClr val="0000FF"/>
            </a:solidFill>
            <a:miter lim="800000"/>
            <a:headEnd/>
            <a:tailEnd/>
          </a:ln>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solidFill>
                  <a:srgbClr val="CC3300"/>
                </a:solidFill>
                <a:latin typeface="Arial" panose="020B0604020202020204" pitchFamily="34" charset="0"/>
              </a:rPr>
              <a:t>压缩马赫波</a:t>
            </a:r>
          </a:p>
        </p:txBody>
      </p:sp>
      <p:graphicFrame>
        <p:nvGraphicFramePr>
          <p:cNvPr id="359454" name="Object 30">
            <a:extLst>
              <a:ext uri="{FF2B5EF4-FFF2-40B4-BE49-F238E27FC236}">
                <a16:creationId xmlns:a16="http://schemas.microsoft.com/office/drawing/2014/main" id="{1A946F0A-15DD-486B-99F6-A7B75732800C}"/>
              </a:ext>
            </a:extLst>
          </p:cNvPr>
          <p:cNvGraphicFramePr>
            <a:graphicFrameLocks noChangeAspect="1"/>
          </p:cNvGraphicFramePr>
          <p:nvPr/>
        </p:nvGraphicFramePr>
        <p:xfrm>
          <a:off x="4495800" y="4267200"/>
          <a:ext cx="2665413" cy="819150"/>
        </p:xfrm>
        <a:graphic>
          <a:graphicData uri="http://schemas.openxmlformats.org/presentationml/2006/ole">
            <mc:AlternateContent xmlns:mc="http://schemas.openxmlformats.org/markup-compatibility/2006">
              <mc:Choice xmlns:v="urn:schemas-microsoft-com:vml" Requires="v">
                <p:oleObj spid="_x0000_s47335" name="Equation" r:id="rId15" imgW="1892300" imgH="482600" progId="Equation.DSMT4">
                  <p:embed/>
                </p:oleObj>
              </mc:Choice>
              <mc:Fallback>
                <p:oleObj name="Equation" r:id="rId15" imgW="1892300" imgH="482600" progId="Equation.DSMT4">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5800" y="4267200"/>
                        <a:ext cx="2665413" cy="819150"/>
                      </a:xfrm>
                      <a:prstGeom prst="rect">
                        <a:avLst/>
                      </a:prstGeom>
                      <a:noFill/>
                      <a:ln w="254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3">
            <a:extLst>
              <a:ext uri="{FF2B5EF4-FFF2-40B4-BE49-F238E27FC236}">
                <a16:creationId xmlns:a16="http://schemas.microsoft.com/office/drawing/2014/main" id="{3D8D2635-EBDF-419F-A5F3-650E229EFE3D}"/>
              </a:ext>
            </a:extLst>
          </p:cNvPr>
          <p:cNvSpPr>
            <a:spLocks noChangeArrowheads="1"/>
          </p:cNvSpPr>
          <p:nvPr/>
        </p:nvSpPr>
        <p:spPr bwMode="auto">
          <a:xfrm>
            <a:off x="0" y="744538"/>
            <a:ext cx="2209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马赫波</a:t>
            </a:r>
          </a:p>
        </p:txBody>
      </p:sp>
      <p:sp>
        <p:nvSpPr>
          <p:cNvPr id="17" name="Rectangle 3">
            <a:extLst>
              <a:ext uri="{FF2B5EF4-FFF2-40B4-BE49-F238E27FC236}">
                <a16:creationId xmlns:a16="http://schemas.microsoft.com/office/drawing/2014/main" id="{2CE902E0-A97A-46C9-A925-E2A21FCF1077}"/>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sp>
        <p:nvSpPr>
          <p:cNvPr id="15" name="Text Box 26">
            <a:extLst>
              <a:ext uri="{FF2B5EF4-FFF2-40B4-BE49-F238E27FC236}">
                <a16:creationId xmlns:a16="http://schemas.microsoft.com/office/drawing/2014/main" id="{00674D8C-9E31-418C-BE40-8187CBB84E8B}"/>
              </a:ext>
            </a:extLst>
          </p:cNvPr>
          <p:cNvSpPr txBox="1">
            <a:spLocks noChangeArrowheads="1"/>
          </p:cNvSpPr>
          <p:nvPr/>
        </p:nvSpPr>
        <p:spPr bwMode="auto">
          <a:xfrm>
            <a:off x="6743700" y="3295719"/>
            <a:ext cx="2286000" cy="707886"/>
          </a:xfrm>
          <a:prstGeom prst="rect">
            <a:avLst/>
          </a:prstGeom>
          <a:solidFill>
            <a:schemeClr val="accent6">
              <a:lumMod val="40000"/>
              <a:lumOff val="60000"/>
            </a:schemeClr>
          </a:solidFill>
          <a:ln>
            <a:noFill/>
          </a:ln>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solidFill>
                  <a:srgbClr val="FF0000"/>
                </a:solidFill>
                <a:latin typeface="Arial" panose="020B0604020202020204" pitchFamily="34" charset="0"/>
              </a:rPr>
              <a:t>上述公式不适用于大角度偏折情况！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9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94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94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945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94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50" grpId="0" animBg="1"/>
      <p:bldP spid="359451" grpId="0" animBg="1"/>
      <p:bldP spid="359453"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2">
            <a:extLst>
              <a:ext uri="{FF2B5EF4-FFF2-40B4-BE49-F238E27FC236}">
                <a16:creationId xmlns:a16="http://schemas.microsoft.com/office/drawing/2014/main" id="{4EB877C1-7F6A-4E8A-8EF1-F76667BB346F}"/>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9ACFBAD7-56C3-4A81-BDFB-96DAE9B67AE2}" type="slidenum">
              <a:rPr lang="en-US" altLang="zh-CN" sz="2800">
                <a:solidFill>
                  <a:schemeClr val="tx1"/>
                </a:solidFill>
                <a:latin typeface="Calibri" panose="020F0502020204030204" pitchFamily="34" charset="0"/>
              </a:rPr>
              <a:pPr/>
              <a:t>41</a:t>
            </a:fld>
            <a:endParaRPr lang="en-US" altLang="zh-CN" sz="2800">
              <a:solidFill>
                <a:schemeClr val="tx1"/>
              </a:solidFill>
              <a:latin typeface="Calibri" panose="020F0502020204030204" pitchFamily="34" charset="0"/>
            </a:endParaRPr>
          </a:p>
        </p:txBody>
      </p:sp>
      <p:sp>
        <p:nvSpPr>
          <p:cNvPr id="60419" name="Rectangle 3">
            <a:extLst>
              <a:ext uri="{FF2B5EF4-FFF2-40B4-BE49-F238E27FC236}">
                <a16:creationId xmlns:a16="http://schemas.microsoft.com/office/drawing/2014/main" id="{4F81C013-201F-40A8-AB58-6D9C3E96E92C}"/>
              </a:ext>
            </a:extLst>
          </p:cNvPr>
          <p:cNvSpPr>
            <a:spLocks noChangeArrowheads="1"/>
          </p:cNvSpPr>
          <p:nvPr/>
        </p:nvSpPr>
        <p:spPr bwMode="auto">
          <a:xfrm>
            <a:off x="0" y="771525"/>
            <a:ext cx="3581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膨胀波</a:t>
            </a:r>
          </a:p>
        </p:txBody>
      </p:sp>
      <p:sp>
        <p:nvSpPr>
          <p:cNvPr id="360470" name="Text Box 22">
            <a:extLst>
              <a:ext uri="{FF2B5EF4-FFF2-40B4-BE49-F238E27FC236}">
                <a16:creationId xmlns:a16="http://schemas.microsoft.com/office/drawing/2014/main" id="{53A09C88-3242-47B1-BF15-E941E6E1B2A8}"/>
              </a:ext>
            </a:extLst>
          </p:cNvPr>
          <p:cNvSpPr txBox="1">
            <a:spLocks noChangeArrowheads="1"/>
          </p:cNvSpPr>
          <p:nvPr/>
        </p:nvSpPr>
        <p:spPr bwMode="auto">
          <a:xfrm>
            <a:off x="76200" y="1631950"/>
            <a:ext cx="4800600" cy="1720850"/>
          </a:xfrm>
          <a:prstGeom prst="rect">
            <a:avLst/>
          </a:prstGeom>
          <a:noFill/>
          <a:ln w="25400">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latin typeface="Arial" panose="020B0604020202020204" pitchFamily="34" charset="0"/>
              </a:rPr>
              <a:t>超声速气流流过多个无限小外折角</a:t>
            </a:r>
            <a:r>
              <a:rPr lang="en-US" altLang="zh-CN" sz="1800" i="1" dirty="0" err="1">
                <a:latin typeface="Times New Roman" panose="02020603050405020304" pitchFamily="18" charset="0"/>
                <a:cs typeface="Times New Roman" panose="02020603050405020304" pitchFamily="18" charset="0"/>
              </a:rPr>
              <a:t>dθ</a:t>
            </a:r>
            <a:r>
              <a:rPr lang="en-US" altLang="zh-CN" sz="1800" baseline="-25000" dirty="0" err="1">
                <a:latin typeface="Arial" panose="020B0604020202020204" pitchFamily="34" charset="0"/>
              </a:rPr>
              <a:t>i</a:t>
            </a:r>
            <a:r>
              <a:rPr lang="en-US" altLang="zh-CN" sz="1800" b="0" dirty="0">
                <a:latin typeface="Arial" panose="020B0604020202020204" pitchFamily="34" charset="0"/>
              </a:rPr>
              <a:t> </a:t>
            </a:r>
            <a:r>
              <a:rPr lang="en-US" altLang="zh-CN" sz="1800" dirty="0">
                <a:latin typeface="Arial" panose="020B0604020202020204" pitchFamily="34" charset="0"/>
              </a:rPr>
              <a:t>, </a:t>
            </a:r>
            <a:r>
              <a:rPr lang="en-US" altLang="zh-CN" sz="1800" i="1" dirty="0" err="1">
                <a:latin typeface="Times New Roman" panose="02020603050405020304" pitchFamily="18" charset="0"/>
                <a:cs typeface="Times New Roman" panose="02020603050405020304" pitchFamily="18" charset="0"/>
              </a:rPr>
              <a:t>i</a:t>
            </a:r>
            <a:r>
              <a:rPr lang="zh-CN" altLang="en-US"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1,2</a:t>
            </a:r>
            <a:r>
              <a:rPr lang="en-US" altLang="zh-CN" sz="1800" dirty="0">
                <a:latin typeface="Arial" panose="020B0604020202020204" pitchFamily="34" charset="0"/>
              </a:rPr>
              <a:t>…. </a:t>
            </a:r>
            <a:r>
              <a:rPr lang="zh-CN" altLang="en-US" sz="1800" dirty="0">
                <a:latin typeface="Arial" panose="020B0604020202020204" pitchFamily="34" charset="0"/>
              </a:rPr>
              <a:t>组成一个凸壁面。在每个折点处产生一道</a:t>
            </a:r>
            <a:r>
              <a:rPr lang="zh-CN" altLang="en-US" sz="1800" u="sng" dirty="0">
                <a:solidFill>
                  <a:srgbClr val="FF0000"/>
                </a:solidFill>
                <a:latin typeface="Arial" panose="020B0604020202020204" pitchFamily="34" charset="0"/>
              </a:rPr>
              <a:t>膨胀马赫波</a:t>
            </a:r>
            <a:r>
              <a:rPr lang="zh-CN" altLang="en-US" sz="1800" dirty="0">
                <a:latin typeface="Arial" panose="020B0604020202020204" pitchFamily="34" charset="0"/>
              </a:rPr>
              <a:t>。有</a:t>
            </a:r>
            <a:r>
              <a:rPr lang="en-US" altLang="zh-CN" sz="1800" i="1" dirty="0">
                <a:latin typeface="Times New Roman" panose="02020603050405020304" pitchFamily="18" charset="0"/>
                <a:cs typeface="Times New Roman" panose="02020603050405020304" pitchFamily="18" charset="0"/>
              </a:rPr>
              <a:t>Ma </a:t>
            </a:r>
            <a:r>
              <a:rPr lang="en-US" altLang="zh-CN" sz="1800" baseline="-25000" dirty="0" err="1">
                <a:latin typeface="Times New Roman" panose="02020603050405020304" pitchFamily="18" charset="0"/>
              </a:rPr>
              <a:t>i</a:t>
            </a:r>
            <a:r>
              <a:rPr lang="zh-CN" altLang="en-US" sz="1800" baseline="-25000" dirty="0">
                <a:latin typeface="Times New Roman" panose="02020603050405020304" pitchFamily="18" charset="0"/>
              </a:rPr>
              <a:t>＋</a:t>
            </a:r>
            <a:r>
              <a:rPr lang="en-US" altLang="zh-CN" sz="1800" baseline="-25000" dirty="0">
                <a:latin typeface="Times New Roman" panose="02020603050405020304" pitchFamily="18" charset="0"/>
              </a:rPr>
              <a:t>1</a:t>
            </a:r>
            <a:r>
              <a:rPr lang="en-US" altLang="zh-CN" sz="1800" dirty="0">
                <a:latin typeface="Times New Roman" panose="02020603050405020304" pitchFamily="18" charset="0"/>
              </a:rPr>
              <a:t>&gt;</a:t>
            </a:r>
            <a:r>
              <a:rPr lang="en-US" altLang="zh-CN" sz="1800" b="0" dirty="0">
                <a:latin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Ma </a:t>
            </a:r>
            <a:r>
              <a:rPr lang="en-US" altLang="zh-CN" sz="1800" baseline="-25000" dirty="0" err="1">
                <a:latin typeface="Times New Roman" panose="02020603050405020304" pitchFamily="18" charset="0"/>
              </a:rPr>
              <a:t>i</a:t>
            </a:r>
            <a:r>
              <a:rPr lang="en-US" altLang="zh-CN" sz="1800" baseline="-25000" dirty="0">
                <a:latin typeface="Times New Roman" panose="02020603050405020304" pitchFamily="18" charset="0"/>
              </a:rPr>
              <a:t> </a:t>
            </a:r>
            <a:r>
              <a:rPr lang="en-US" altLang="zh-CN" sz="1800" dirty="0">
                <a:latin typeface="Arial" panose="020B0604020202020204" pitchFamily="34" charset="0"/>
              </a:rPr>
              <a:t> , </a:t>
            </a:r>
            <a:r>
              <a:rPr lang="el-GR" altLang="zh-CN" sz="1800" i="1" dirty="0">
                <a:latin typeface="Times New Roman" panose="02020603050405020304" pitchFamily="18" charset="0"/>
                <a:cs typeface="Times New Roman" panose="02020603050405020304" pitchFamily="18" charset="0"/>
              </a:rPr>
              <a:t>μ</a:t>
            </a:r>
            <a:r>
              <a:rPr lang="en-US" altLang="zh-CN" sz="1800" i="1" baseline="-25000" dirty="0" err="1">
                <a:latin typeface="Times New Roman" panose="02020603050405020304" pitchFamily="18" charset="0"/>
              </a:rPr>
              <a:t>i</a:t>
            </a:r>
            <a:r>
              <a:rPr lang="en-US" altLang="zh-CN" sz="1800" i="1" baseline="-25000" dirty="0">
                <a:latin typeface="Times New Roman" panose="02020603050405020304" pitchFamily="18" charset="0"/>
              </a:rPr>
              <a:t> </a:t>
            </a:r>
            <a:r>
              <a:rPr lang="en-US" altLang="zh-CN" sz="1800" i="1" dirty="0">
                <a:latin typeface="Arial" panose="020B0604020202020204" pitchFamily="34" charset="0"/>
              </a:rPr>
              <a:t>&gt;</a:t>
            </a:r>
            <a:r>
              <a:rPr lang="el-GR" altLang="zh-CN" sz="1800" i="1" dirty="0">
                <a:latin typeface="Times New Roman" panose="02020603050405020304" pitchFamily="18" charset="0"/>
                <a:cs typeface="Times New Roman" panose="02020603050405020304" pitchFamily="18" charset="0"/>
              </a:rPr>
              <a:t>μ</a:t>
            </a:r>
            <a:r>
              <a:rPr lang="en-US" altLang="zh-CN" sz="1800" i="1" baseline="-25000" dirty="0" err="1">
                <a:latin typeface="Times New Roman" panose="02020603050405020304" pitchFamily="18" charset="0"/>
              </a:rPr>
              <a:t>i</a:t>
            </a:r>
            <a:r>
              <a:rPr lang="zh-CN" altLang="en-US" sz="1800" i="1" baseline="-25000" dirty="0">
                <a:latin typeface="Times New Roman" panose="02020603050405020304" pitchFamily="18" charset="0"/>
              </a:rPr>
              <a:t>＋</a:t>
            </a:r>
            <a:r>
              <a:rPr lang="en-US" altLang="zh-CN" sz="1800" i="1" baseline="-25000" dirty="0">
                <a:latin typeface="Times New Roman" panose="02020603050405020304" pitchFamily="18" charset="0"/>
              </a:rPr>
              <a:t>1</a:t>
            </a:r>
            <a:r>
              <a:rPr lang="en-US" altLang="zh-CN" sz="1800" dirty="0">
                <a:latin typeface="Arial" panose="020B0604020202020204" pitchFamily="34" charset="0"/>
              </a:rPr>
              <a:t> </a:t>
            </a:r>
            <a:r>
              <a:rPr lang="zh-CN" altLang="en-US" sz="1800" dirty="0">
                <a:latin typeface="Arial" panose="020B0604020202020204" pitchFamily="34" charset="0"/>
              </a:rPr>
              <a:t>。令</a:t>
            </a:r>
            <a:r>
              <a:rPr lang="en-US" altLang="zh-CN" sz="1800" i="1" dirty="0">
                <a:latin typeface="Times New Roman" panose="02020603050405020304" pitchFamily="18" charset="0"/>
                <a:cs typeface="Times New Roman" panose="02020603050405020304" pitchFamily="18" charset="0"/>
              </a:rPr>
              <a:t>o</a:t>
            </a:r>
            <a:r>
              <a:rPr lang="en-US" altLang="zh-CN" sz="1800" i="1" baseline="-25000" dirty="0">
                <a:latin typeface="Arial" panose="020B0604020202020204" pitchFamily="34" charset="0"/>
              </a:rPr>
              <a:t>2</a:t>
            </a:r>
            <a:r>
              <a:rPr lang="en-US" altLang="zh-CN" sz="1800" i="1"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o</a:t>
            </a:r>
            <a:r>
              <a:rPr lang="en-US" altLang="zh-CN" sz="1800" i="1" baseline="-25000" dirty="0">
                <a:latin typeface="Arial" panose="020B0604020202020204" pitchFamily="34" charset="0"/>
              </a:rPr>
              <a:t>3</a:t>
            </a:r>
            <a:r>
              <a:rPr lang="zh-CN" altLang="en-US" sz="1800" dirty="0">
                <a:latin typeface="Arial" panose="020B0604020202020204" pitchFamily="34" charset="0"/>
              </a:rPr>
              <a:t>无限靠近</a:t>
            </a:r>
            <a:r>
              <a:rPr lang="en-US" altLang="zh-CN" sz="1800" i="1" dirty="0">
                <a:latin typeface="Times New Roman" panose="02020603050405020304" pitchFamily="18" charset="0"/>
                <a:cs typeface="Times New Roman" panose="02020603050405020304" pitchFamily="18" charset="0"/>
              </a:rPr>
              <a:t>o</a:t>
            </a:r>
            <a:r>
              <a:rPr lang="en-US" altLang="zh-CN" sz="1800" baseline="-25000" dirty="0">
                <a:latin typeface="Arial" panose="020B0604020202020204" pitchFamily="34" charset="0"/>
              </a:rPr>
              <a:t>1</a:t>
            </a:r>
            <a:r>
              <a:rPr lang="zh-CN" altLang="en-US" sz="1800" dirty="0">
                <a:latin typeface="Arial" panose="020B0604020202020204" pitchFamily="34" charset="0"/>
              </a:rPr>
              <a:t>，这些马赫波组成一个以</a:t>
            </a:r>
            <a:r>
              <a:rPr lang="en-US" altLang="zh-CN" sz="1800" i="1" dirty="0">
                <a:latin typeface="Times New Roman" panose="02020603050405020304" pitchFamily="18" charset="0"/>
                <a:cs typeface="Times New Roman" panose="02020603050405020304" pitchFamily="18" charset="0"/>
              </a:rPr>
              <a:t>o</a:t>
            </a:r>
            <a:r>
              <a:rPr lang="en-US" altLang="zh-CN" sz="1800" baseline="-25000" dirty="0">
                <a:latin typeface="Arial" panose="020B0604020202020204" pitchFamily="34" charset="0"/>
              </a:rPr>
              <a:t>1</a:t>
            </a:r>
            <a:r>
              <a:rPr lang="zh-CN" altLang="en-US" sz="1800" dirty="0">
                <a:latin typeface="Arial" panose="020B0604020202020204" pitchFamily="34" charset="0"/>
              </a:rPr>
              <a:t>点为中心的扇形</a:t>
            </a:r>
            <a:r>
              <a:rPr lang="zh-CN" altLang="en-US" sz="1800" u="sng" dirty="0">
                <a:solidFill>
                  <a:srgbClr val="FF0000"/>
                </a:solidFill>
                <a:latin typeface="Arial" panose="020B0604020202020204" pitchFamily="34" charset="0"/>
              </a:rPr>
              <a:t>膨胀波束</a:t>
            </a:r>
            <a:r>
              <a:rPr lang="zh-CN" altLang="en-US" sz="1800" dirty="0">
                <a:latin typeface="Arial" panose="020B0604020202020204" pitchFamily="34" charset="0"/>
              </a:rPr>
              <a:t>，称为</a:t>
            </a:r>
            <a:r>
              <a:rPr lang="zh-CN" altLang="en-US" sz="1800" dirty="0">
                <a:solidFill>
                  <a:srgbClr val="CC3300"/>
                </a:solidFill>
                <a:latin typeface="Arial" panose="020B0604020202020204" pitchFamily="34" charset="0"/>
              </a:rPr>
              <a:t>膨胀波</a:t>
            </a:r>
          </a:p>
        </p:txBody>
      </p:sp>
      <p:sp>
        <p:nvSpPr>
          <p:cNvPr id="48133" name="Text Box 23">
            <a:extLst>
              <a:ext uri="{FF2B5EF4-FFF2-40B4-BE49-F238E27FC236}">
                <a16:creationId xmlns:a16="http://schemas.microsoft.com/office/drawing/2014/main" id="{1AF56B1F-7A60-4E0E-84FD-DBDE55D13977}"/>
              </a:ext>
            </a:extLst>
          </p:cNvPr>
          <p:cNvSpPr txBox="1">
            <a:spLocks noChangeArrowheads="1"/>
          </p:cNvSpPr>
          <p:nvPr/>
        </p:nvSpPr>
        <p:spPr bwMode="auto">
          <a:xfrm>
            <a:off x="762000" y="5638800"/>
            <a:ext cx="83820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sz="2200">
                <a:solidFill>
                  <a:srgbClr val="FFFF00"/>
                </a:solidFill>
                <a:latin typeface="宋体" panose="02010600030101010101" pitchFamily="2" charset="-122"/>
              </a:rPr>
              <a:t>。</a:t>
            </a:r>
            <a:endParaRPr lang="zh-CN" altLang="en-US" sz="2200">
              <a:latin typeface="宋体" panose="02010600030101010101" pitchFamily="2" charset="-122"/>
            </a:endParaRPr>
          </a:p>
        </p:txBody>
      </p:sp>
      <p:sp>
        <p:nvSpPr>
          <p:cNvPr id="360473" name="Text Box 25">
            <a:extLst>
              <a:ext uri="{FF2B5EF4-FFF2-40B4-BE49-F238E27FC236}">
                <a16:creationId xmlns:a16="http://schemas.microsoft.com/office/drawing/2014/main" id="{135D8648-698E-4ED3-BE83-4BDEFDB40E88}"/>
              </a:ext>
            </a:extLst>
          </p:cNvPr>
          <p:cNvSpPr txBox="1">
            <a:spLocks noChangeArrowheads="1"/>
          </p:cNvSpPr>
          <p:nvPr/>
        </p:nvSpPr>
        <p:spPr bwMode="auto">
          <a:xfrm>
            <a:off x="76200" y="4114800"/>
            <a:ext cx="480060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a:latin typeface="宋体" panose="02010600030101010101" pitchFamily="2" charset="-122"/>
              </a:rPr>
              <a:t>由于气流每经过一道膨胀马赫波参数只发生无限小的变化，穿过整个膨胀波束时气流参数必是连续变化的。</a:t>
            </a:r>
            <a:r>
              <a:rPr lang="zh-CN" altLang="en-US" sz="1800">
                <a:latin typeface="Arial" panose="020B0604020202020204" pitchFamily="34" charset="0"/>
              </a:rPr>
              <a:t>这种连续变化是等熵的，故经过</a:t>
            </a:r>
            <a:r>
              <a:rPr lang="zh-CN" altLang="en-US" sz="1800">
                <a:solidFill>
                  <a:srgbClr val="CC3300"/>
                </a:solidFill>
                <a:latin typeface="Arial" panose="020B0604020202020204" pitchFamily="34" charset="0"/>
              </a:rPr>
              <a:t>膨胀波是可逆等熵过程</a:t>
            </a:r>
            <a:r>
              <a:rPr lang="zh-CN" altLang="en-US" sz="1800">
                <a:latin typeface="Arial" panose="020B0604020202020204" pitchFamily="34" charset="0"/>
              </a:rPr>
              <a:t>。</a:t>
            </a:r>
          </a:p>
        </p:txBody>
      </p:sp>
      <p:pic>
        <p:nvPicPr>
          <p:cNvPr id="360476" name="Picture 28">
            <a:extLst>
              <a:ext uri="{FF2B5EF4-FFF2-40B4-BE49-F238E27FC236}">
                <a16:creationId xmlns:a16="http://schemas.microsoft.com/office/drawing/2014/main" id="{8B487933-4B5A-4EDD-BA11-FDF9E1516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1295400"/>
            <a:ext cx="4143375" cy="24384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60477" name="Picture 29">
            <a:extLst>
              <a:ext uri="{FF2B5EF4-FFF2-40B4-BE49-F238E27FC236}">
                <a16:creationId xmlns:a16="http://schemas.microsoft.com/office/drawing/2014/main" id="{A0BD575E-6EE5-411B-BE8A-48B8AA4CC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3886200"/>
            <a:ext cx="4105275" cy="20288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D223DF09-2B7E-403B-9703-869689699F1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04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04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04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0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70" grpId="0" animBg="1"/>
      <p:bldP spid="36047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1483" name="Object 11">
            <a:extLst>
              <a:ext uri="{FF2B5EF4-FFF2-40B4-BE49-F238E27FC236}">
                <a16:creationId xmlns:a16="http://schemas.microsoft.com/office/drawing/2014/main" id="{CA80D819-B3D2-488E-83C9-47FF16BD42EA}"/>
              </a:ext>
            </a:extLst>
          </p:cNvPr>
          <p:cNvGraphicFramePr>
            <a:graphicFrameLocks noGrp="1" noChangeAspect="1"/>
          </p:cNvGraphicFramePr>
          <p:nvPr>
            <p:ph/>
          </p:nvPr>
        </p:nvGraphicFramePr>
        <p:xfrm>
          <a:off x="3505200" y="2590800"/>
          <a:ext cx="1857375" cy="762000"/>
        </p:xfrm>
        <a:graphic>
          <a:graphicData uri="http://schemas.openxmlformats.org/presentationml/2006/ole">
            <mc:AlternateContent xmlns:mc="http://schemas.openxmlformats.org/markup-compatibility/2006">
              <mc:Choice xmlns:v="urn:schemas-microsoft-com:vml" Requires="v">
                <p:oleObj spid="_x0000_s49429" name="Equation" r:id="rId3" imgW="1485900" imgH="609600" progId="Equation.DSMT4">
                  <p:embed/>
                </p:oleObj>
              </mc:Choice>
              <mc:Fallback>
                <p:oleObj name="Equation" r:id="rId3" imgW="1485900" imgH="6096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590800"/>
                        <a:ext cx="1857375" cy="7620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灯片编号占位符 2">
            <a:extLst>
              <a:ext uri="{FF2B5EF4-FFF2-40B4-BE49-F238E27FC236}">
                <a16:creationId xmlns:a16="http://schemas.microsoft.com/office/drawing/2014/main" id="{0B3088B4-C930-47C4-A2EE-991AB6D81C44}"/>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53A09F09-7981-4C97-BDB5-6F9BBEE97AFE}" type="slidenum">
              <a:rPr lang="en-US" altLang="zh-CN" sz="2800">
                <a:solidFill>
                  <a:schemeClr val="tx1"/>
                </a:solidFill>
                <a:latin typeface="Calibri" panose="020F0502020204030204" pitchFamily="34" charset="0"/>
              </a:rPr>
              <a:pPr/>
              <a:t>42</a:t>
            </a:fld>
            <a:endParaRPr lang="en-US" altLang="zh-CN" sz="2800">
              <a:solidFill>
                <a:schemeClr val="tx1"/>
              </a:solidFill>
              <a:latin typeface="Calibri" panose="020F0502020204030204" pitchFamily="34" charset="0"/>
            </a:endParaRPr>
          </a:p>
        </p:txBody>
      </p:sp>
      <p:sp>
        <p:nvSpPr>
          <p:cNvPr id="49156" name="Text Box 9">
            <a:extLst>
              <a:ext uri="{FF2B5EF4-FFF2-40B4-BE49-F238E27FC236}">
                <a16:creationId xmlns:a16="http://schemas.microsoft.com/office/drawing/2014/main" id="{ACBCB899-85F4-4C96-B6B7-4FE159DDFF1F}"/>
              </a:ext>
            </a:extLst>
          </p:cNvPr>
          <p:cNvSpPr txBox="1">
            <a:spLocks noChangeArrowheads="1"/>
          </p:cNvSpPr>
          <p:nvPr/>
        </p:nvSpPr>
        <p:spPr bwMode="auto">
          <a:xfrm>
            <a:off x="762000" y="5576888"/>
            <a:ext cx="83820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sz="2200">
                <a:solidFill>
                  <a:srgbClr val="FFFF00"/>
                </a:solidFill>
                <a:latin typeface="宋体" panose="02010600030101010101" pitchFamily="2" charset="-122"/>
              </a:rPr>
              <a:t>。</a:t>
            </a:r>
            <a:endParaRPr lang="zh-CN" altLang="en-US" sz="2200">
              <a:latin typeface="宋体" panose="02010600030101010101" pitchFamily="2" charset="-122"/>
            </a:endParaRPr>
          </a:p>
        </p:txBody>
      </p:sp>
      <p:sp>
        <p:nvSpPr>
          <p:cNvPr id="49157" name="Text Box 10">
            <a:extLst>
              <a:ext uri="{FF2B5EF4-FFF2-40B4-BE49-F238E27FC236}">
                <a16:creationId xmlns:a16="http://schemas.microsoft.com/office/drawing/2014/main" id="{31426673-B586-496C-B1EC-79B78B380948}"/>
              </a:ext>
            </a:extLst>
          </p:cNvPr>
          <p:cNvSpPr txBox="1">
            <a:spLocks noChangeArrowheads="1"/>
          </p:cNvSpPr>
          <p:nvPr/>
        </p:nvSpPr>
        <p:spPr bwMode="auto">
          <a:xfrm>
            <a:off x="0" y="1295400"/>
            <a:ext cx="9083675" cy="79375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a:latin typeface="Arial" panose="020B0604020202020204" pitchFamily="34" charset="0"/>
              </a:rPr>
              <a:t>对于一定来流条件，波后气流参数只取决于总外折角，与壁面是一次折转还是多次折转无关。</a:t>
            </a:r>
          </a:p>
        </p:txBody>
      </p:sp>
      <p:sp>
        <p:nvSpPr>
          <p:cNvPr id="361484" name="Text Box 12">
            <a:extLst>
              <a:ext uri="{FF2B5EF4-FFF2-40B4-BE49-F238E27FC236}">
                <a16:creationId xmlns:a16="http://schemas.microsoft.com/office/drawing/2014/main" id="{59D71CD0-D483-4EDC-9CDD-B8B1001D4A49}"/>
              </a:ext>
            </a:extLst>
          </p:cNvPr>
          <p:cNvSpPr txBox="1">
            <a:spLocks noChangeArrowheads="1"/>
          </p:cNvSpPr>
          <p:nvPr/>
        </p:nvSpPr>
        <p:spPr bwMode="auto">
          <a:xfrm>
            <a:off x="3733800" y="2209800"/>
            <a:ext cx="541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壁面折角由零增大到</a:t>
            </a:r>
            <a:r>
              <a:rPr lang="en-US" altLang="zh-CN" sz="1800" i="1">
                <a:latin typeface="Times New Roman" panose="02020603050405020304" pitchFamily="18" charset="0"/>
              </a:rPr>
              <a:t>θ</a:t>
            </a:r>
            <a:r>
              <a:rPr lang="zh-CN" altLang="en-US" sz="1800">
                <a:latin typeface="Arial" panose="020B0604020202020204" pitchFamily="34" charset="0"/>
              </a:rPr>
              <a:t>，马赫数由</a:t>
            </a:r>
            <a:r>
              <a:rPr lang="en-US" altLang="zh-CN" sz="1800" i="1">
                <a:latin typeface="Times New Roman" panose="02020603050405020304" pitchFamily="18" charset="0"/>
                <a:cs typeface="Times New Roman" panose="02020603050405020304" pitchFamily="18" charset="0"/>
              </a:rPr>
              <a:t>Ma</a:t>
            </a:r>
            <a:r>
              <a:rPr lang="en-US" altLang="zh-CN" sz="1800" baseline="-25000">
                <a:latin typeface="Arial" panose="020B0604020202020204" pitchFamily="34" charset="0"/>
              </a:rPr>
              <a:t>1</a:t>
            </a:r>
            <a:r>
              <a:rPr lang="zh-CN" altLang="en-US" sz="1800">
                <a:latin typeface="Arial" panose="020B0604020202020204" pitchFamily="34" charset="0"/>
              </a:rPr>
              <a:t>增大</a:t>
            </a:r>
            <a:r>
              <a:rPr lang="en-US" altLang="zh-CN" sz="1800" i="1">
                <a:latin typeface="Times New Roman" panose="02020603050405020304" pitchFamily="18" charset="0"/>
                <a:cs typeface="Times New Roman" panose="02020603050405020304" pitchFamily="18" charset="0"/>
              </a:rPr>
              <a:t>Ma</a:t>
            </a:r>
            <a:r>
              <a:rPr lang="en-US" altLang="zh-CN" sz="1800" baseline="-25000">
                <a:latin typeface="Arial" panose="020B0604020202020204" pitchFamily="34" charset="0"/>
              </a:rPr>
              <a:t>2</a:t>
            </a:r>
            <a:endParaRPr lang="en-US" altLang="zh-CN" sz="1800">
              <a:latin typeface="Arial" panose="020B0604020202020204" pitchFamily="34" charset="0"/>
            </a:endParaRPr>
          </a:p>
        </p:txBody>
      </p:sp>
      <p:graphicFrame>
        <p:nvGraphicFramePr>
          <p:cNvPr id="361485" name="Object 13">
            <a:extLst>
              <a:ext uri="{FF2B5EF4-FFF2-40B4-BE49-F238E27FC236}">
                <a16:creationId xmlns:a16="http://schemas.microsoft.com/office/drawing/2014/main" id="{AB73BAB6-3B1B-480C-A818-22F6452AAEE8}"/>
              </a:ext>
            </a:extLst>
          </p:cNvPr>
          <p:cNvGraphicFramePr>
            <a:graphicFrameLocks noChangeAspect="1"/>
          </p:cNvGraphicFramePr>
          <p:nvPr/>
        </p:nvGraphicFramePr>
        <p:xfrm>
          <a:off x="6184900" y="2667000"/>
          <a:ext cx="2840038" cy="977900"/>
        </p:xfrm>
        <a:graphic>
          <a:graphicData uri="http://schemas.openxmlformats.org/presentationml/2006/ole">
            <mc:AlternateContent xmlns:mc="http://schemas.openxmlformats.org/markup-compatibility/2006">
              <mc:Choice xmlns:v="urn:schemas-microsoft-com:vml" Requires="v">
                <p:oleObj spid="_x0000_s49430" name="Equation" r:id="rId5" imgW="1663700" imgH="635000" progId="Equation.DSMT4">
                  <p:embed/>
                </p:oleObj>
              </mc:Choice>
              <mc:Fallback>
                <p:oleObj name="Equation" r:id="rId5" imgW="1663700" imgH="63500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4900" y="2667000"/>
                        <a:ext cx="2840038" cy="9779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1486" name="Text Box 14">
            <a:extLst>
              <a:ext uri="{FF2B5EF4-FFF2-40B4-BE49-F238E27FC236}">
                <a16:creationId xmlns:a16="http://schemas.microsoft.com/office/drawing/2014/main" id="{F0A4AA2D-C685-44FF-9C91-BB3C1F777DCC}"/>
              </a:ext>
            </a:extLst>
          </p:cNvPr>
          <p:cNvSpPr txBox="1">
            <a:spLocks noChangeArrowheads="1"/>
          </p:cNvSpPr>
          <p:nvPr/>
        </p:nvSpPr>
        <p:spPr bwMode="auto">
          <a:xfrm>
            <a:off x="228600" y="4267200"/>
            <a:ext cx="1579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做变量置换：</a:t>
            </a:r>
          </a:p>
        </p:txBody>
      </p:sp>
      <p:graphicFrame>
        <p:nvGraphicFramePr>
          <p:cNvPr id="361487" name="Object 15">
            <a:extLst>
              <a:ext uri="{FF2B5EF4-FFF2-40B4-BE49-F238E27FC236}">
                <a16:creationId xmlns:a16="http://schemas.microsoft.com/office/drawing/2014/main" id="{3F1C4434-8C80-455E-973A-E4950471F92A}"/>
              </a:ext>
            </a:extLst>
          </p:cNvPr>
          <p:cNvGraphicFramePr>
            <a:graphicFrameLocks noChangeAspect="1"/>
          </p:cNvGraphicFramePr>
          <p:nvPr/>
        </p:nvGraphicFramePr>
        <p:xfrm>
          <a:off x="1752600" y="4343400"/>
          <a:ext cx="1143000" cy="290513"/>
        </p:xfrm>
        <a:graphic>
          <a:graphicData uri="http://schemas.openxmlformats.org/presentationml/2006/ole">
            <mc:AlternateContent xmlns:mc="http://schemas.openxmlformats.org/markup-compatibility/2006">
              <mc:Choice xmlns:v="urn:schemas-microsoft-com:vml" Requires="v">
                <p:oleObj spid="_x0000_s49431" name="Equation" r:id="rId7" imgW="761669" imgH="203112" progId="Equation.DSMT4">
                  <p:embed/>
                </p:oleObj>
              </mc:Choice>
              <mc:Fallback>
                <p:oleObj name="Equation" r:id="rId7" imgW="761669" imgH="203112"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4343400"/>
                        <a:ext cx="1143000" cy="2905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1488" name="Object 16">
            <a:extLst>
              <a:ext uri="{FF2B5EF4-FFF2-40B4-BE49-F238E27FC236}">
                <a16:creationId xmlns:a16="http://schemas.microsoft.com/office/drawing/2014/main" id="{228C1F93-0AFE-4F7A-923E-B07C7031B635}"/>
              </a:ext>
            </a:extLst>
          </p:cNvPr>
          <p:cNvGraphicFramePr>
            <a:graphicFrameLocks noChangeAspect="1"/>
          </p:cNvGraphicFramePr>
          <p:nvPr/>
        </p:nvGraphicFramePr>
        <p:xfrm>
          <a:off x="3352800" y="3581400"/>
          <a:ext cx="5181600" cy="1300163"/>
        </p:xfrm>
        <a:graphic>
          <a:graphicData uri="http://schemas.openxmlformats.org/presentationml/2006/ole">
            <mc:AlternateContent xmlns:mc="http://schemas.openxmlformats.org/markup-compatibility/2006">
              <mc:Choice xmlns:v="urn:schemas-microsoft-com:vml" Requires="v">
                <p:oleObj spid="_x0000_s49432" name="公式" r:id="rId9" imgW="4051300" imgH="1016000" progId="Equation.3">
                  <p:embed/>
                </p:oleObj>
              </mc:Choice>
              <mc:Fallback>
                <p:oleObj name="公式" r:id="rId9" imgW="4051300" imgH="10160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3581400"/>
                        <a:ext cx="5181600" cy="13001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1489" name="Object 17">
            <a:extLst>
              <a:ext uri="{FF2B5EF4-FFF2-40B4-BE49-F238E27FC236}">
                <a16:creationId xmlns:a16="http://schemas.microsoft.com/office/drawing/2014/main" id="{9B88F995-B7FE-4A2C-9A22-1645DD27F8AA}"/>
              </a:ext>
            </a:extLst>
          </p:cNvPr>
          <p:cNvGraphicFramePr>
            <a:graphicFrameLocks noChangeAspect="1"/>
          </p:cNvGraphicFramePr>
          <p:nvPr>
            <p:extLst>
              <p:ext uri="{D42A27DB-BD31-4B8C-83A1-F6EECF244321}">
                <p14:modId xmlns:p14="http://schemas.microsoft.com/office/powerpoint/2010/main" val="1479682303"/>
              </p:ext>
            </p:extLst>
          </p:nvPr>
        </p:nvGraphicFramePr>
        <p:xfrm>
          <a:off x="304800" y="2735262"/>
          <a:ext cx="1371600" cy="617538"/>
        </p:xfrm>
        <a:graphic>
          <a:graphicData uri="http://schemas.openxmlformats.org/presentationml/2006/ole">
            <mc:AlternateContent xmlns:mc="http://schemas.openxmlformats.org/markup-compatibility/2006">
              <mc:Choice xmlns:v="urn:schemas-microsoft-com:vml" Requires="v">
                <p:oleObj spid="_x0000_s49433" name="Equation" r:id="rId11" imgW="965200" imgH="431800" progId="Equation.DSMT4">
                  <p:embed/>
                </p:oleObj>
              </mc:Choice>
              <mc:Fallback>
                <p:oleObj name="Equation" r:id="rId11" imgW="965200" imgH="431800" progId="Equation.DSMT4">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 y="2735262"/>
                        <a:ext cx="1371600" cy="6175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1490" name="Object 18">
            <a:extLst>
              <a:ext uri="{FF2B5EF4-FFF2-40B4-BE49-F238E27FC236}">
                <a16:creationId xmlns:a16="http://schemas.microsoft.com/office/drawing/2014/main" id="{FA797CC1-A4DC-466A-99A9-B145BB854BCC}"/>
              </a:ext>
            </a:extLst>
          </p:cNvPr>
          <p:cNvGraphicFramePr>
            <a:graphicFrameLocks noChangeAspect="1"/>
          </p:cNvGraphicFramePr>
          <p:nvPr/>
        </p:nvGraphicFramePr>
        <p:xfrm>
          <a:off x="354013" y="4800600"/>
          <a:ext cx="4979987" cy="1463675"/>
        </p:xfrm>
        <a:graphic>
          <a:graphicData uri="http://schemas.openxmlformats.org/presentationml/2006/ole">
            <mc:AlternateContent xmlns:mc="http://schemas.openxmlformats.org/markup-compatibility/2006">
              <mc:Choice xmlns:v="urn:schemas-microsoft-com:vml" Requires="v">
                <p:oleObj spid="_x0000_s49434" name="Equation" r:id="rId13" imgW="3467100" imgH="1016000" progId="Equation.DSMT4">
                  <p:embed/>
                </p:oleObj>
              </mc:Choice>
              <mc:Fallback>
                <p:oleObj name="Equation" r:id="rId13" imgW="3467100" imgH="1016000" progId="Equation.DSMT4">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4013" y="4800600"/>
                        <a:ext cx="4979987" cy="14636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1491" name="Text Box 19">
            <a:extLst>
              <a:ext uri="{FF2B5EF4-FFF2-40B4-BE49-F238E27FC236}">
                <a16:creationId xmlns:a16="http://schemas.microsoft.com/office/drawing/2014/main" id="{80C48929-4AFA-4458-B3A5-CEB5C255DFCC}"/>
              </a:ext>
            </a:extLst>
          </p:cNvPr>
          <p:cNvSpPr txBox="1">
            <a:spLocks noChangeArrowheads="1"/>
          </p:cNvSpPr>
          <p:nvPr/>
        </p:nvSpPr>
        <p:spPr bwMode="auto">
          <a:xfrm>
            <a:off x="6172200" y="5334000"/>
            <a:ext cx="2667000" cy="465138"/>
          </a:xfrm>
          <a:prstGeom prst="rect">
            <a:avLst/>
          </a:prstGeom>
          <a:solidFill>
            <a:srgbClr val="FF99CC"/>
          </a:solidFill>
          <a:ln w="38100">
            <a:solidFill>
              <a:srgbClr val="0000FF"/>
            </a:solidFill>
            <a:miter lim="800000"/>
            <a:headEnd/>
            <a:tailEnd/>
          </a:ln>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2200">
                <a:latin typeface="Arial" panose="020B0604020202020204" pitchFamily="34" charset="0"/>
              </a:rPr>
              <a:t>Prandtl-Meyer</a:t>
            </a:r>
            <a:r>
              <a:rPr lang="zh-CN" altLang="en-US" sz="2200">
                <a:latin typeface="Arial" panose="020B0604020202020204" pitchFamily="34" charset="0"/>
              </a:rPr>
              <a:t>公式</a:t>
            </a:r>
          </a:p>
        </p:txBody>
      </p:sp>
      <p:sp>
        <p:nvSpPr>
          <p:cNvPr id="361493" name="Line 21">
            <a:extLst>
              <a:ext uri="{FF2B5EF4-FFF2-40B4-BE49-F238E27FC236}">
                <a16:creationId xmlns:a16="http://schemas.microsoft.com/office/drawing/2014/main" id="{BF15A68E-6137-43CD-9BEA-10BBE807433E}"/>
              </a:ext>
            </a:extLst>
          </p:cNvPr>
          <p:cNvSpPr>
            <a:spLocks noChangeShapeType="1"/>
          </p:cNvSpPr>
          <p:nvPr/>
        </p:nvSpPr>
        <p:spPr bwMode="auto">
          <a:xfrm>
            <a:off x="5486400" y="3048000"/>
            <a:ext cx="685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1494" name="Line 22">
            <a:extLst>
              <a:ext uri="{FF2B5EF4-FFF2-40B4-BE49-F238E27FC236}">
                <a16:creationId xmlns:a16="http://schemas.microsoft.com/office/drawing/2014/main" id="{7CEFA890-E131-4ABA-8B3C-DDDFF3CEAB29}"/>
              </a:ext>
            </a:extLst>
          </p:cNvPr>
          <p:cNvSpPr>
            <a:spLocks noChangeShapeType="1"/>
          </p:cNvSpPr>
          <p:nvPr/>
        </p:nvSpPr>
        <p:spPr bwMode="auto">
          <a:xfrm>
            <a:off x="5410200" y="5562600"/>
            <a:ext cx="685800" cy="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9" name="Rectangle 3">
            <a:extLst>
              <a:ext uri="{FF2B5EF4-FFF2-40B4-BE49-F238E27FC236}">
                <a16:creationId xmlns:a16="http://schemas.microsoft.com/office/drawing/2014/main" id="{4533F67B-8143-4F5A-852A-BA3446992E77}"/>
              </a:ext>
            </a:extLst>
          </p:cNvPr>
          <p:cNvSpPr>
            <a:spLocks noChangeArrowheads="1"/>
          </p:cNvSpPr>
          <p:nvPr/>
        </p:nvSpPr>
        <p:spPr bwMode="auto">
          <a:xfrm>
            <a:off x="0" y="771525"/>
            <a:ext cx="3581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膨胀波</a:t>
            </a:r>
          </a:p>
        </p:txBody>
      </p:sp>
      <p:sp>
        <p:nvSpPr>
          <p:cNvPr id="21" name="Rectangle 3">
            <a:extLst>
              <a:ext uri="{FF2B5EF4-FFF2-40B4-BE49-F238E27FC236}">
                <a16:creationId xmlns:a16="http://schemas.microsoft.com/office/drawing/2014/main" id="{9B42F3CF-8E50-40EB-8C46-FBF6C746D48B}"/>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sp>
        <p:nvSpPr>
          <p:cNvPr id="49170" name="Rectangle 20">
            <a:extLst>
              <a:ext uri="{FF2B5EF4-FFF2-40B4-BE49-F238E27FC236}">
                <a16:creationId xmlns:a16="http://schemas.microsoft.com/office/drawing/2014/main" id="{D40C9ECC-DC4B-427A-BF85-0A6ECBF382B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en-US" sz="2200">
              <a:solidFill>
                <a:srgbClr val="000000"/>
              </a:solidFill>
              <a:latin typeface="Arial" panose="020B0604020202020204" pitchFamily="34" charset="0"/>
            </a:endParaRPr>
          </a:p>
        </p:txBody>
      </p:sp>
      <p:graphicFrame>
        <p:nvGraphicFramePr>
          <p:cNvPr id="31763" name="Object 19">
            <a:extLst>
              <a:ext uri="{FF2B5EF4-FFF2-40B4-BE49-F238E27FC236}">
                <a16:creationId xmlns:a16="http://schemas.microsoft.com/office/drawing/2014/main" id="{01C3A6D4-399B-4435-B0F5-743F18BA159C}"/>
              </a:ext>
            </a:extLst>
          </p:cNvPr>
          <p:cNvGraphicFramePr>
            <a:graphicFrameLocks noChangeAspect="1"/>
          </p:cNvGraphicFramePr>
          <p:nvPr>
            <p:extLst>
              <p:ext uri="{D42A27DB-BD31-4B8C-83A1-F6EECF244321}">
                <p14:modId xmlns:p14="http://schemas.microsoft.com/office/powerpoint/2010/main" val="3976178583"/>
              </p:ext>
            </p:extLst>
          </p:nvPr>
        </p:nvGraphicFramePr>
        <p:xfrm>
          <a:off x="296863" y="2133600"/>
          <a:ext cx="2446337" cy="533400"/>
        </p:xfrm>
        <a:graphic>
          <a:graphicData uri="http://schemas.openxmlformats.org/presentationml/2006/ole">
            <mc:AlternateContent xmlns:mc="http://schemas.openxmlformats.org/markup-compatibility/2006">
              <mc:Choice xmlns:v="urn:schemas-microsoft-com:vml" Requires="v">
                <p:oleObj spid="_x0000_s49435" name="Equation" r:id="rId15" imgW="1790700" imgH="393700" progId="Equation.DSMT4">
                  <p:embed/>
                </p:oleObj>
              </mc:Choice>
              <mc:Fallback>
                <p:oleObj name="Equation" r:id="rId15" imgW="1790700" imgH="393700" progId="Equation.DSMT4">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863" y="2133600"/>
                        <a:ext cx="2446337" cy="533400"/>
                      </a:xfrm>
                      <a:prstGeom prst="rect">
                        <a:avLst/>
                      </a:prstGeom>
                      <a:noFill/>
                      <a:ln w="19050">
                        <a:solidFill>
                          <a:srgbClr val="FF3300"/>
                        </a:solidFill>
                      </a:ln>
                    </p:spPr>
                  </p:pic>
                </p:oleObj>
              </mc:Fallback>
            </mc:AlternateContent>
          </a:graphicData>
        </a:graphic>
      </p:graphicFrame>
      <p:sp>
        <p:nvSpPr>
          <p:cNvPr id="49172" name="Rectangle 22">
            <a:extLst>
              <a:ext uri="{FF2B5EF4-FFF2-40B4-BE49-F238E27FC236}">
                <a16:creationId xmlns:a16="http://schemas.microsoft.com/office/drawing/2014/main" id="{47890185-FC90-4614-8973-71E7064891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en-US" sz="2200">
              <a:solidFill>
                <a:srgbClr val="000000"/>
              </a:solidFill>
              <a:latin typeface="Arial" panose="020B0604020202020204" pitchFamily="34" charset="0"/>
            </a:endParaRPr>
          </a:p>
        </p:txBody>
      </p:sp>
      <p:graphicFrame>
        <p:nvGraphicFramePr>
          <p:cNvPr id="2" name="Object 21">
            <a:extLst>
              <a:ext uri="{FF2B5EF4-FFF2-40B4-BE49-F238E27FC236}">
                <a16:creationId xmlns:a16="http://schemas.microsoft.com/office/drawing/2014/main" id="{207CDB57-C6C1-48C2-8E80-36565E3916DC}"/>
              </a:ext>
            </a:extLst>
          </p:cNvPr>
          <p:cNvGraphicFramePr>
            <a:graphicFrameLocks noChangeAspect="1"/>
          </p:cNvGraphicFramePr>
          <p:nvPr>
            <p:extLst>
              <p:ext uri="{D42A27DB-BD31-4B8C-83A1-F6EECF244321}">
                <p14:modId xmlns:p14="http://schemas.microsoft.com/office/powerpoint/2010/main" val="1007841988"/>
              </p:ext>
            </p:extLst>
          </p:nvPr>
        </p:nvGraphicFramePr>
        <p:xfrm>
          <a:off x="304800" y="3429000"/>
          <a:ext cx="2235200" cy="609600"/>
        </p:xfrm>
        <a:graphic>
          <a:graphicData uri="http://schemas.openxmlformats.org/presentationml/2006/ole">
            <mc:AlternateContent xmlns:mc="http://schemas.openxmlformats.org/markup-compatibility/2006">
              <mc:Choice xmlns:v="urn:schemas-microsoft-com:vml" Requires="v">
                <p:oleObj spid="_x0000_s49436" name="Equation" r:id="rId17" imgW="1676400" imgH="457200" progId="Equation.DSMT4">
                  <p:embed/>
                </p:oleObj>
              </mc:Choice>
              <mc:Fallback>
                <p:oleObj name="Equation" r:id="rId17" imgW="1676400" imgH="457200" progId="Equation.DSMT4">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800" y="3429000"/>
                        <a:ext cx="2235200" cy="6096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4" name="肘形连接符 23">
            <a:extLst>
              <a:ext uri="{FF2B5EF4-FFF2-40B4-BE49-F238E27FC236}">
                <a16:creationId xmlns:a16="http://schemas.microsoft.com/office/drawing/2014/main" id="{034DE7B3-A0D3-48F7-8C41-C871CBA2ACC4}"/>
              </a:ext>
            </a:extLst>
          </p:cNvPr>
          <p:cNvCxnSpPr>
            <a:cxnSpLocks noChangeShapeType="1"/>
          </p:cNvCxnSpPr>
          <p:nvPr/>
        </p:nvCxnSpPr>
        <p:spPr bwMode="auto">
          <a:xfrm rot="16200000" flipH="1">
            <a:off x="2895600" y="2514600"/>
            <a:ext cx="609600" cy="457200"/>
          </a:xfrm>
          <a:prstGeom prst="bentConnector3">
            <a:avLst>
              <a:gd name="adj1" fmla="val 98000"/>
            </a:avLst>
          </a:prstGeom>
          <a:noFill/>
          <a:ln w="25400" algn="ctr">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28" name="肘形连接符 27">
            <a:extLst>
              <a:ext uri="{FF2B5EF4-FFF2-40B4-BE49-F238E27FC236}">
                <a16:creationId xmlns:a16="http://schemas.microsoft.com/office/drawing/2014/main" id="{C1A33DDB-857F-4140-8962-48C08C95678B}"/>
              </a:ext>
            </a:extLst>
          </p:cNvPr>
          <p:cNvCxnSpPr>
            <a:cxnSpLocks noChangeShapeType="1"/>
          </p:cNvCxnSpPr>
          <p:nvPr/>
        </p:nvCxnSpPr>
        <p:spPr bwMode="auto">
          <a:xfrm flipV="1">
            <a:off x="2514600" y="3048000"/>
            <a:ext cx="914400" cy="838200"/>
          </a:xfrm>
          <a:prstGeom prst="bentConnector3">
            <a:avLst>
              <a:gd name="adj1" fmla="val 50000"/>
            </a:avLst>
          </a:prstGeom>
          <a:noFill/>
          <a:ln w="25400" algn="ctr">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35" name="直接箭头连接符 34">
            <a:extLst>
              <a:ext uri="{FF2B5EF4-FFF2-40B4-BE49-F238E27FC236}">
                <a16:creationId xmlns:a16="http://schemas.microsoft.com/office/drawing/2014/main" id="{B93B8F59-C415-463D-9D14-B27F137088FA}"/>
              </a:ext>
            </a:extLst>
          </p:cNvPr>
          <p:cNvCxnSpPr>
            <a:cxnSpLocks noChangeShapeType="1"/>
          </p:cNvCxnSpPr>
          <p:nvPr/>
        </p:nvCxnSpPr>
        <p:spPr bwMode="auto">
          <a:xfrm>
            <a:off x="1676400" y="3048000"/>
            <a:ext cx="1752600" cy="0"/>
          </a:xfrm>
          <a:prstGeom prst="straightConnector1">
            <a:avLst/>
          </a:prstGeom>
          <a:noFill/>
          <a:ln w="25400" algn="ctr">
            <a:solidFill>
              <a:schemeClr val="accent1"/>
            </a:solidFill>
            <a:round/>
            <a:headEnd/>
            <a:tailEnd type="arrow" w="med" len="med"/>
          </a:ln>
          <a:extLst>
            <a:ext uri="{909E8E84-426E-40DD-AFC4-6F175D3DCCD1}">
              <a14:hiddenFill xmlns:a14="http://schemas.microsoft.com/office/drawing/2010/main">
                <a:noFill/>
              </a14:hiddenFill>
            </a:ext>
          </a:extLst>
        </p:spPr>
      </p:cxnSp>
      <p:graphicFrame>
        <p:nvGraphicFramePr>
          <p:cNvPr id="25" name="Object 19">
            <a:extLst>
              <a:ext uri="{FF2B5EF4-FFF2-40B4-BE49-F238E27FC236}">
                <a16:creationId xmlns:a16="http://schemas.microsoft.com/office/drawing/2014/main" id="{46237ED3-51BB-4699-BAD6-81E7B51D94F0}"/>
              </a:ext>
            </a:extLst>
          </p:cNvPr>
          <p:cNvGraphicFramePr>
            <a:graphicFrameLocks noChangeAspect="1"/>
          </p:cNvGraphicFramePr>
          <p:nvPr>
            <p:extLst>
              <p:ext uri="{D42A27DB-BD31-4B8C-83A1-F6EECF244321}">
                <p14:modId xmlns:p14="http://schemas.microsoft.com/office/powerpoint/2010/main" val="232525794"/>
              </p:ext>
            </p:extLst>
          </p:nvPr>
        </p:nvGraphicFramePr>
        <p:xfrm>
          <a:off x="3055937" y="1741488"/>
          <a:ext cx="746125" cy="309562"/>
        </p:xfrm>
        <a:graphic>
          <a:graphicData uri="http://schemas.openxmlformats.org/presentationml/2006/ole">
            <mc:AlternateContent xmlns:mc="http://schemas.openxmlformats.org/markup-compatibility/2006">
              <mc:Choice xmlns:v="urn:schemas-microsoft-com:vml" Requires="v">
                <p:oleObj spid="_x0000_s49437" name="Equation" r:id="rId19" imgW="545760" imgH="228600" progId="Equation.DSMT4">
                  <p:embed/>
                </p:oleObj>
              </mc:Choice>
              <mc:Fallback>
                <p:oleObj name="Equation" r:id="rId19" imgW="545760" imgH="228600" progId="Equation.DSMT4">
                  <p:embed/>
                  <p:pic>
                    <p:nvPicPr>
                      <p:cNvPr id="31763" name="Object 19">
                        <a:extLst>
                          <a:ext uri="{FF2B5EF4-FFF2-40B4-BE49-F238E27FC236}">
                            <a16:creationId xmlns:a16="http://schemas.microsoft.com/office/drawing/2014/main" id="{01C3A6D4-399B-4435-B0F5-743F18BA159C}"/>
                          </a:ext>
                        </a:extLst>
                      </p:cNvPr>
                      <p:cNvPicPr>
                        <a:picLocks noChangeAspect="1" noChangeArrowheads="1"/>
                      </p:cNvPicPr>
                      <p:nvPr/>
                    </p:nvPicPr>
                    <p:blipFill>
                      <a:blip r:embed="rId20"/>
                      <a:srcRect/>
                      <a:stretch>
                        <a:fillRect/>
                      </a:stretch>
                    </p:blipFill>
                    <p:spPr bwMode="auto">
                      <a:xfrm>
                        <a:off x="3055937" y="1741488"/>
                        <a:ext cx="746125" cy="309562"/>
                      </a:xfrm>
                      <a:prstGeom prst="rect">
                        <a:avLst/>
                      </a:prstGeom>
                      <a:solidFill>
                        <a:srgbClr val="66FF33"/>
                      </a:solidFill>
                      <a:ln>
                        <a:noFill/>
                      </a:ln>
                    </p:spPr>
                  </p:pic>
                </p:oleObj>
              </mc:Fallback>
            </mc:AlternateContent>
          </a:graphicData>
        </a:graphic>
      </p:graphicFrame>
      <p:cxnSp>
        <p:nvCxnSpPr>
          <p:cNvPr id="4" name="直接箭头连接符 3">
            <a:extLst>
              <a:ext uri="{FF2B5EF4-FFF2-40B4-BE49-F238E27FC236}">
                <a16:creationId xmlns:a16="http://schemas.microsoft.com/office/drawing/2014/main" id="{D1C6E43C-D5C5-432A-BBDF-1682B23BB5E6}"/>
              </a:ext>
            </a:extLst>
          </p:cNvPr>
          <p:cNvCxnSpPr/>
          <p:nvPr/>
        </p:nvCxnSpPr>
        <p:spPr bwMode="auto">
          <a:xfrm flipH="1">
            <a:off x="1912937" y="1941588"/>
            <a:ext cx="1143000" cy="175418"/>
          </a:xfrm>
          <a:prstGeom prst="straightConnector1">
            <a:avLst/>
          </a:prstGeom>
          <a:solidFill>
            <a:schemeClr val="accent1"/>
          </a:solidFill>
          <a:ln w="38100" cap="flat" cmpd="sng" algn="ctr">
            <a:solidFill>
              <a:srgbClr val="FF3300"/>
            </a:solidFill>
            <a:prstDash val="solid"/>
            <a:round/>
            <a:headEnd type="none" w="med" len="med"/>
            <a:tailEnd type="triangle"/>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61489"/>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499"/>
                                          </p:stCondLst>
                                        </p:cTn>
                                        <p:tgtEl>
                                          <p:spTgt spid="36148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36148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36149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36148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361486"/>
                                        </p:tgtEl>
                                        <p:attrNameLst>
                                          <p:attrName>style.visibility</p:attrName>
                                        </p:attrNameLst>
                                      </p:cBhvr>
                                      <p:to>
                                        <p:strVal val="visible"/>
                                      </p:to>
                                    </p:set>
                                  </p:childTnLst>
                                </p:cTn>
                              </p:par>
                            </p:childTnLst>
                          </p:cTn>
                        </p:par>
                        <p:par>
                          <p:cTn id="45" fill="hold" nodeType="afterGroup">
                            <p:stCondLst>
                              <p:cond delay="500"/>
                            </p:stCondLst>
                            <p:childTnLst>
                              <p:par>
                                <p:cTn id="46" presetID="1" presetClass="entr" presetSubtype="0" fill="hold" nodeType="afterEffect">
                                  <p:stCondLst>
                                    <p:cond delay="0"/>
                                  </p:stCondLst>
                                  <p:childTnLst>
                                    <p:set>
                                      <p:cBhvr>
                                        <p:cTn id="47" dur="1" fill="hold">
                                          <p:stCondLst>
                                            <p:cond delay="499"/>
                                          </p:stCondLst>
                                        </p:cTn>
                                        <p:tgtEl>
                                          <p:spTgt spid="361487"/>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361488"/>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361490"/>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499"/>
                                          </p:stCondLst>
                                        </p:cTn>
                                        <p:tgtEl>
                                          <p:spTgt spid="361494"/>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361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84" grpId="0" autoUpdateAnimBg="0"/>
      <p:bldP spid="361486" grpId="0" autoUpdateAnimBg="0"/>
      <p:bldP spid="361491"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2517" name="Object 21">
            <a:extLst>
              <a:ext uri="{FF2B5EF4-FFF2-40B4-BE49-F238E27FC236}">
                <a16:creationId xmlns:a16="http://schemas.microsoft.com/office/drawing/2014/main" id="{8B20142E-F37F-4CD7-A310-4C407BCC93D6}"/>
              </a:ext>
            </a:extLst>
          </p:cNvPr>
          <p:cNvGraphicFramePr>
            <a:graphicFrameLocks noGrp="1" noChangeAspect="1"/>
          </p:cNvGraphicFramePr>
          <p:nvPr>
            <p:ph/>
          </p:nvPr>
        </p:nvGraphicFramePr>
        <p:xfrm>
          <a:off x="557213" y="2074863"/>
          <a:ext cx="5995987" cy="879475"/>
        </p:xfrm>
        <a:graphic>
          <a:graphicData uri="http://schemas.openxmlformats.org/presentationml/2006/ole">
            <mc:AlternateContent xmlns:mc="http://schemas.openxmlformats.org/markup-compatibility/2006">
              <mc:Choice xmlns:v="urn:schemas-microsoft-com:vml" Requires="v">
                <p:oleObj spid="_x0000_s50314" name="Equation" r:id="rId3" imgW="3467100" imgH="508000" progId="Equation.DSMT4">
                  <p:embed/>
                </p:oleObj>
              </mc:Choice>
              <mc:Fallback>
                <p:oleObj name="Equation" r:id="rId3" imgW="3467100" imgH="508000" progId="Equation.DSMT4">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13" y="2074863"/>
                        <a:ext cx="5995987" cy="879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灯片编号占位符 2">
            <a:extLst>
              <a:ext uri="{FF2B5EF4-FFF2-40B4-BE49-F238E27FC236}">
                <a16:creationId xmlns:a16="http://schemas.microsoft.com/office/drawing/2014/main" id="{ADECA278-B48C-4222-AF7E-2618BDE14700}"/>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2F6DD9F5-16C8-40DE-B47C-915A7B40C622}" type="slidenum">
              <a:rPr lang="en-US" altLang="zh-CN" sz="2800">
                <a:solidFill>
                  <a:schemeClr val="tx1"/>
                </a:solidFill>
                <a:latin typeface="Calibri" panose="020F0502020204030204" pitchFamily="34" charset="0"/>
              </a:rPr>
              <a:pPr/>
              <a:t>43</a:t>
            </a:fld>
            <a:endParaRPr lang="en-US" altLang="zh-CN" sz="2800">
              <a:solidFill>
                <a:schemeClr val="tx1"/>
              </a:solidFill>
              <a:latin typeface="Calibri" panose="020F0502020204030204" pitchFamily="34" charset="0"/>
            </a:endParaRPr>
          </a:p>
        </p:txBody>
      </p:sp>
      <p:sp>
        <p:nvSpPr>
          <p:cNvPr id="362515" name="Text Box 19">
            <a:extLst>
              <a:ext uri="{FF2B5EF4-FFF2-40B4-BE49-F238E27FC236}">
                <a16:creationId xmlns:a16="http://schemas.microsoft.com/office/drawing/2014/main" id="{A6C960D3-3B45-4BAE-BBB4-AD9D244E103A}"/>
              </a:ext>
            </a:extLst>
          </p:cNvPr>
          <p:cNvSpPr txBox="1">
            <a:spLocks noChangeArrowheads="1"/>
          </p:cNvSpPr>
          <p:nvPr/>
        </p:nvSpPr>
        <p:spPr bwMode="auto">
          <a:xfrm>
            <a:off x="228600" y="4814888"/>
            <a:ext cx="861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dirty="0">
                <a:latin typeface="Arial" panose="020B0604020202020204" pitchFamily="34" charset="0"/>
              </a:rPr>
              <a:t>若           ，气流也只能膨胀       </a:t>
            </a:r>
            <a:r>
              <a:rPr lang="en-US" altLang="zh-CN" sz="1800" dirty="0">
                <a:latin typeface="Arial" panose="020B0604020202020204" pitchFamily="34" charset="0"/>
              </a:rPr>
              <a:t>,</a:t>
            </a:r>
            <a:r>
              <a:rPr lang="zh-CN" altLang="en-US" sz="1800" dirty="0">
                <a:latin typeface="Arial" panose="020B0604020202020204" pitchFamily="34" charset="0"/>
              </a:rPr>
              <a:t> 实际上，这种膨胀到真空的状态是不会达到的，</a:t>
            </a:r>
            <a:endParaRPr lang="en-US" altLang="zh-CN" sz="1800" dirty="0">
              <a:latin typeface="Arial" panose="020B0604020202020204" pitchFamily="34" charset="0"/>
            </a:endParaRPr>
          </a:p>
          <a:p>
            <a:pPr eaLnBrk="1" hangingPunct="1">
              <a:lnSpc>
                <a:spcPct val="150000"/>
              </a:lnSpc>
              <a:spcBef>
                <a:spcPct val="0"/>
              </a:spcBef>
              <a:buClrTx/>
              <a:buSzTx/>
              <a:buFontTx/>
              <a:buNone/>
            </a:pPr>
            <a:r>
              <a:rPr lang="zh-CN" altLang="en-US" sz="1800" dirty="0">
                <a:latin typeface="Arial" panose="020B0604020202020204" pitchFamily="34" charset="0"/>
              </a:rPr>
              <a:t>静温降到绝对零度以前空气已经液化了。</a:t>
            </a:r>
          </a:p>
        </p:txBody>
      </p:sp>
      <p:sp>
        <p:nvSpPr>
          <p:cNvPr id="50181" name="Text Box 20">
            <a:extLst>
              <a:ext uri="{FF2B5EF4-FFF2-40B4-BE49-F238E27FC236}">
                <a16:creationId xmlns:a16="http://schemas.microsoft.com/office/drawing/2014/main" id="{A6DCF22B-D1DC-494F-9510-1A7AC6EBF2CD}"/>
              </a:ext>
            </a:extLst>
          </p:cNvPr>
          <p:cNvSpPr txBox="1">
            <a:spLocks noChangeArrowheads="1"/>
          </p:cNvSpPr>
          <p:nvPr/>
        </p:nvSpPr>
        <p:spPr bwMode="auto">
          <a:xfrm>
            <a:off x="0" y="1292225"/>
            <a:ext cx="8915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dirty="0">
                <a:latin typeface="Arial" panose="020B0604020202020204" pitchFamily="34" charset="0"/>
              </a:rPr>
              <a:t>指定气流从</a:t>
            </a:r>
            <a:r>
              <a:rPr lang="en-US" altLang="zh-CN" i="1" dirty="0">
                <a:latin typeface="Times New Roman" panose="02020603050405020304" pitchFamily="18" charset="0"/>
                <a:cs typeface="Times New Roman" panose="02020603050405020304" pitchFamily="18" charset="0"/>
              </a:rPr>
              <a:t>Ma </a:t>
            </a:r>
            <a:r>
              <a:rPr lang="en-US" altLang="zh-CN" dirty="0">
                <a:latin typeface="Times New Roman" panose="02020603050405020304" pitchFamily="18" charset="0"/>
                <a:cs typeface="Times New Roman" panose="02020603050405020304" pitchFamily="18" charset="0"/>
              </a:rPr>
              <a:t>=1</a:t>
            </a:r>
            <a:r>
              <a:rPr lang="zh-CN" altLang="en-US" dirty="0">
                <a:latin typeface="Arial" panose="020B0604020202020204" pitchFamily="34" charset="0"/>
              </a:rPr>
              <a:t>开始膨胀，达到某个大于</a:t>
            </a:r>
            <a:r>
              <a:rPr lang="en-US" altLang="zh-CN" dirty="0">
                <a:latin typeface="Times New Roman" panose="02020603050405020304" pitchFamily="18" charset="0"/>
                <a:cs typeface="Times New Roman" panose="02020603050405020304" pitchFamily="18" charset="0"/>
              </a:rPr>
              <a:t>1</a:t>
            </a:r>
            <a:r>
              <a:rPr lang="zh-CN" altLang="en-US" dirty="0">
                <a:latin typeface="Arial" panose="020B0604020202020204" pitchFamily="34" charset="0"/>
              </a:rPr>
              <a:t>的</a:t>
            </a:r>
            <a:r>
              <a:rPr lang="en-US" altLang="zh-CN" i="1" dirty="0">
                <a:latin typeface="Times New Roman" panose="02020603050405020304" pitchFamily="18" charset="0"/>
                <a:cs typeface="Times New Roman" panose="02020603050405020304" pitchFamily="18" charset="0"/>
              </a:rPr>
              <a:t>Ma</a:t>
            </a:r>
            <a:r>
              <a:rPr lang="zh-CN" altLang="en-US" dirty="0">
                <a:latin typeface="Arial" panose="020B0604020202020204" pitchFamily="34" charset="0"/>
              </a:rPr>
              <a:t>数外折角为</a:t>
            </a:r>
            <a:r>
              <a:rPr lang="en-US" altLang="zh-CN" i="1" dirty="0">
                <a:latin typeface="Times New Roman" panose="02020603050405020304" pitchFamily="18" charset="0"/>
                <a:cs typeface="Times New Roman" panose="02020603050405020304" pitchFamily="18" charset="0"/>
              </a:rPr>
              <a:t>θ</a:t>
            </a:r>
            <a:r>
              <a:rPr lang="en-US" altLang="zh-CN" baseline="-24000" dirty="0">
                <a:latin typeface="Arial" panose="020B0604020202020204" pitchFamily="34" charset="0"/>
              </a:rPr>
              <a:t>*</a:t>
            </a:r>
            <a:r>
              <a:rPr lang="en-US" altLang="zh-CN" b="0" dirty="0">
                <a:latin typeface="Arial" panose="020B0604020202020204" pitchFamily="34" charset="0"/>
              </a:rPr>
              <a:t> </a:t>
            </a:r>
            <a:endParaRPr lang="en-US" altLang="zh-CN" dirty="0">
              <a:latin typeface="Arial" panose="020B0604020202020204" pitchFamily="34" charset="0"/>
            </a:endParaRPr>
          </a:p>
        </p:txBody>
      </p:sp>
      <p:sp>
        <p:nvSpPr>
          <p:cNvPr id="362518" name="Text Box 22">
            <a:extLst>
              <a:ext uri="{FF2B5EF4-FFF2-40B4-BE49-F238E27FC236}">
                <a16:creationId xmlns:a16="http://schemas.microsoft.com/office/drawing/2014/main" id="{5D7A1436-144A-49C6-955E-25B7220A88CA}"/>
              </a:ext>
            </a:extLst>
          </p:cNvPr>
          <p:cNvSpPr txBox="1">
            <a:spLocks noChangeArrowheads="1"/>
          </p:cNvSpPr>
          <p:nvPr/>
        </p:nvSpPr>
        <p:spPr bwMode="auto">
          <a:xfrm>
            <a:off x="4648200" y="3208338"/>
            <a:ext cx="3886200" cy="862012"/>
          </a:xfrm>
          <a:prstGeom prst="rect">
            <a:avLst/>
          </a:prstGeom>
          <a:solidFill>
            <a:schemeClr val="accent6"/>
          </a:solidFill>
          <a:ln w="9525">
            <a:noFill/>
            <a:miter lim="800000"/>
            <a:headEnd/>
            <a:tailEnd/>
          </a:ln>
          <a:effectLst/>
        </p:spPr>
        <p:txBody>
          <a:bodyPr>
            <a:spAutoFit/>
          </a:bodyPr>
          <a:lstStyle/>
          <a:p>
            <a:pPr algn="l">
              <a:lnSpc>
                <a:spcPct val="135000"/>
              </a:lnSpc>
              <a:defRPr/>
            </a:pPr>
            <a:r>
              <a:rPr lang="zh-CN" altLang="en-US" sz="2000" dirty="0">
                <a:solidFill>
                  <a:schemeClr val="tx1"/>
                </a:solidFill>
                <a:latin typeface="宋体" pitchFamily="2" charset="-122"/>
              </a:rPr>
              <a:t>此时已膨胀到压强、密度、温度均降为零的真空状态。</a:t>
            </a:r>
          </a:p>
        </p:txBody>
      </p:sp>
      <p:sp>
        <p:nvSpPr>
          <p:cNvPr id="50183" name="Rectangle 23">
            <a:extLst>
              <a:ext uri="{FF2B5EF4-FFF2-40B4-BE49-F238E27FC236}">
                <a16:creationId xmlns:a16="http://schemas.microsoft.com/office/drawing/2014/main" id="{3981EE35-6BB1-4C16-BE53-A5727F3F7723}"/>
              </a:ext>
            </a:extLst>
          </p:cNvPr>
          <p:cNvSpPr>
            <a:spLocks noChangeArrowheads="1"/>
          </p:cNvSpPr>
          <p:nvPr/>
        </p:nvSpPr>
        <p:spPr bwMode="auto">
          <a:xfrm>
            <a:off x="4556125" y="6040438"/>
            <a:ext cx="184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50184" name="Rectangle 24">
            <a:extLst>
              <a:ext uri="{FF2B5EF4-FFF2-40B4-BE49-F238E27FC236}">
                <a16:creationId xmlns:a16="http://schemas.microsoft.com/office/drawing/2014/main" id="{4EC57DEA-C440-464B-B749-4CB41C724361}"/>
              </a:ext>
            </a:extLst>
          </p:cNvPr>
          <p:cNvSpPr>
            <a:spLocks noChangeArrowheads="1"/>
          </p:cNvSpPr>
          <p:nvPr/>
        </p:nvSpPr>
        <p:spPr bwMode="auto">
          <a:xfrm>
            <a:off x="4556125" y="6030913"/>
            <a:ext cx="184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graphicFrame>
        <p:nvGraphicFramePr>
          <p:cNvPr id="362521" name="Object 25">
            <a:extLst>
              <a:ext uri="{FF2B5EF4-FFF2-40B4-BE49-F238E27FC236}">
                <a16:creationId xmlns:a16="http://schemas.microsoft.com/office/drawing/2014/main" id="{CAB96170-A9F3-4AB7-9886-E438ADF3A00A}"/>
              </a:ext>
            </a:extLst>
          </p:cNvPr>
          <p:cNvGraphicFramePr>
            <a:graphicFrameLocks noChangeAspect="1"/>
          </p:cNvGraphicFramePr>
          <p:nvPr>
            <p:extLst>
              <p:ext uri="{D42A27DB-BD31-4B8C-83A1-F6EECF244321}">
                <p14:modId xmlns:p14="http://schemas.microsoft.com/office/powerpoint/2010/main" val="527815267"/>
              </p:ext>
            </p:extLst>
          </p:nvPr>
        </p:nvGraphicFramePr>
        <p:xfrm>
          <a:off x="419100" y="3360738"/>
          <a:ext cx="3810000" cy="704850"/>
        </p:xfrm>
        <a:graphic>
          <a:graphicData uri="http://schemas.openxmlformats.org/presentationml/2006/ole">
            <mc:AlternateContent xmlns:mc="http://schemas.openxmlformats.org/markup-compatibility/2006">
              <mc:Choice xmlns:v="urn:schemas-microsoft-com:vml" Requires="v">
                <p:oleObj spid="_x0000_s50315" name="Equation" r:id="rId5" imgW="2527300" imgH="469900" progId="Equation.DSMT4">
                  <p:embed/>
                </p:oleObj>
              </mc:Choice>
              <mc:Fallback>
                <p:oleObj name="Equation" r:id="rId5" imgW="2527300" imgH="46990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 y="3360738"/>
                        <a:ext cx="3810000" cy="704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2522" name="Object 26">
            <a:extLst>
              <a:ext uri="{FF2B5EF4-FFF2-40B4-BE49-F238E27FC236}">
                <a16:creationId xmlns:a16="http://schemas.microsoft.com/office/drawing/2014/main" id="{7A62D99C-6DC4-4A33-9611-46A27DF3A9C9}"/>
              </a:ext>
            </a:extLst>
          </p:cNvPr>
          <p:cNvGraphicFramePr>
            <a:graphicFrameLocks noChangeAspect="1"/>
          </p:cNvGraphicFramePr>
          <p:nvPr/>
        </p:nvGraphicFramePr>
        <p:xfrm>
          <a:off x="533400" y="4953000"/>
          <a:ext cx="762000" cy="304800"/>
        </p:xfrm>
        <a:graphic>
          <a:graphicData uri="http://schemas.openxmlformats.org/presentationml/2006/ole">
            <mc:AlternateContent xmlns:mc="http://schemas.openxmlformats.org/markup-compatibility/2006">
              <mc:Choice xmlns:v="urn:schemas-microsoft-com:vml" Requires="v">
                <p:oleObj spid="_x0000_s50316" name="公式" r:id="rId7" imgW="571252" imgH="228501" progId="Equation.3">
                  <p:embed/>
                </p:oleObj>
              </mc:Choice>
              <mc:Fallback>
                <p:oleObj name="公式" r:id="rId7" imgW="571252" imgH="228501"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4953000"/>
                        <a:ext cx="762000" cy="3048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2523" name="Object 27">
            <a:extLst>
              <a:ext uri="{FF2B5EF4-FFF2-40B4-BE49-F238E27FC236}">
                <a16:creationId xmlns:a16="http://schemas.microsoft.com/office/drawing/2014/main" id="{29EFEFE3-041A-41DC-A133-964A692B7A51}"/>
              </a:ext>
            </a:extLst>
          </p:cNvPr>
          <p:cNvGraphicFramePr>
            <a:graphicFrameLocks noChangeAspect="1"/>
          </p:cNvGraphicFramePr>
          <p:nvPr/>
        </p:nvGraphicFramePr>
        <p:xfrm>
          <a:off x="3144838" y="4953000"/>
          <a:ext cx="436562" cy="304800"/>
        </p:xfrm>
        <a:graphic>
          <a:graphicData uri="http://schemas.openxmlformats.org/presentationml/2006/ole">
            <mc:AlternateContent xmlns:mc="http://schemas.openxmlformats.org/markup-compatibility/2006">
              <mc:Choice xmlns:v="urn:schemas-microsoft-com:vml" Requires="v">
                <p:oleObj spid="_x0000_s50317" name="Equation" r:id="rId9" imgW="317362" imgH="228501" progId="Equation.DSMT4">
                  <p:embed/>
                </p:oleObj>
              </mc:Choice>
              <mc:Fallback>
                <p:oleObj name="Equation" r:id="rId9" imgW="317362" imgH="228501"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4838" y="4953000"/>
                        <a:ext cx="436562"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3">
            <a:extLst>
              <a:ext uri="{FF2B5EF4-FFF2-40B4-BE49-F238E27FC236}">
                <a16:creationId xmlns:a16="http://schemas.microsoft.com/office/drawing/2014/main" id="{4C54B40F-7F60-46F7-B7DB-0729BF257AB5}"/>
              </a:ext>
            </a:extLst>
          </p:cNvPr>
          <p:cNvSpPr>
            <a:spLocks noChangeArrowheads="1"/>
          </p:cNvSpPr>
          <p:nvPr/>
        </p:nvSpPr>
        <p:spPr bwMode="auto">
          <a:xfrm>
            <a:off x="0" y="771525"/>
            <a:ext cx="3581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膨胀波</a:t>
            </a:r>
          </a:p>
        </p:txBody>
      </p:sp>
      <p:sp>
        <p:nvSpPr>
          <p:cNvPr id="16" name="Rectangle 3">
            <a:extLst>
              <a:ext uri="{FF2B5EF4-FFF2-40B4-BE49-F238E27FC236}">
                <a16:creationId xmlns:a16="http://schemas.microsoft.com/office/drawing/2014/main" id="{13D00C6C-D846-4417-B080-A63A5B0FCA89}"/>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cxnSp>
        <p:nvCxnSpPr>
          <p:cNvPr id="3" name="直接连接符 2">
            <a:extLst>
              <a:ext uri="{FF2B5EF4-FFF2-40B4-BE49-F238E27FC236}">
                <a16:creationId xmlns:a16="http://schemas.microsoft.com/office/drawing/2014/main" id="{853E7283-1381-45DC-8B4E-4564E5E557BC}"/>
              </a:ext>
            </a:extLst>
          </p:cNvPr>
          <p:cNvCxnSpPr/>
          <p:nvPr/>
        </p:nvCxnSpPr>
        <p:spPr bwMode="auto">
          <a:xfrm>
            <a:off x="381000" y="3903663"/>
            <a:ext cx="914400" cy="0"/>
          </a:xfrm>
          <a:prstGeom prst="line">
            <a:avLst/>
          </a:prstGeom>
          <a:solidFill>
            <a:schemeClr val="accent1"/>
          </a:solidFill>
          <a:ln w="28575" cap="flat" cmpd="sng" algn="ctr">
            <a:solidFill>
              <a:srgbClr val="FF3300"/>
            </a:solidFill>
            <a:prstDash val="solid"/>
            <a:round/>
            <a:headEnd type="none" w="med" len="med"/>
            <a:tailEnd type="none" w="med" len="med"/>
          </a:ln>
          <a:effectLst/>
        </p:spPr>
      </p:cxnSp>
      <p:sp>
        <p:nvSpPr>
          <p:cNvPr id="17" name="Text Box 20">
            <a:extLst>
              <a:ext uri="{FF2B5EF4-FFF2-40B4-BE49-F238E27FC236}">
                <a16:creationId xmlns:a16="http://schemas.microsoft.com/office/drawing/2014/main" id="{89948086-C44B-45FA-9D7A-DED679D0B306}"/>
              </a:ext>
            </a:extLst>
          </p:cNvPr>
          <p:cNvSpPr txBox="1">
            <a:spLocks noChangeArrowheads="1"/>
          </p:cNvSpPr>
          <p:nvPr/>
        </p:nvSpPr>
        <p:spPr bwMode="auto">
          <a:xfrm>
            <a:off x="277019" y="4258818"/>
            <a:ext cx="6172200" cy="459613"/>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dirty="0">
                <a:latin typeface="Arial" panose="020B0604020202020204" pitchFamily="34" charset="0"/>
              </a:rPr>
              <a:t>实际是一种声速趋于零，速度趋于某定值的极限状态。</a:t>
            </a:r>
            <a:r>
              <a:rPr lang="en-US" altLang="zh-CN" b="0" dirty="0">
                <a:latin typeface="Arial" panose="020B0604020202020204" pitchFamily="34" charset="0"/>
              </a:rPr>
              <a:t> </a:t>
            </a:r>
            <a:endParaRPr lang="en-US" altLang="zh-CN" dirty="0">
              <a:latin typeface="Arial" panose="020B0604020202020204" pitchFamily="34" charset="0"/>
            </a:endParaRPr>
          </a:p>
        </p:txBody>
      </p:sp>
      <p:cxnSp>
        <p:nvCxnSpPr>
          <p:cNvPr id="5" name="直接箭头连接符 4">
            <a:extLst>
              <a:ext uri="{FF2B5EF4-FFF2-40B4-BE49-F238E27FC236}">
                <a16:creationId xmlns:a16="http://schemas.microsoft.com/office/drawing/2014/main" id="{4AA911E5-2CF1-47D5-B6C7-9110E14DDF3A}"/>
              </a:ext>
            </a:extLst>
          </p:cNvPr>
          <p:cNvCxnSpPr/>
          <p:nvPr/>
        </p:nvCxnSpPr>
        <p:spPr bwMode="auto">
          <a:xfrm flipH="1" flipV="1">
            <a:off x="838200" y="3921506"/>
            <a:ext cx="76200" cy="282194"/>
          </a:xfrm>
          <a:prstGeom prst="straightConnector1">
            <a:avLst/>
          </a:prstGeom>
          <a:solidFill>
            <a:schemeClr val="accent1"/>
          </a:solidFill>
          <a:ln w="28575" cap="flat" cmpd="sng" algn="ctr">
            <a:solidFill>
              <a:srgbClr val="FF3300"/>
            </a:solidFill>
            <a:prstDash val="solid"/>
            <a:round/>
            <a:headEnd type="none" w="med" len="med"/>
            <a:tailEnd type="triangle"/>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25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25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251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25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25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2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15" grpId="0"/>
      <p:bldP spid="362518"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3547" name="Object 27">
            <a:extLst>
              <a:ext uri="{FF2B5EF4-FFF2-40B4-BE49-F238E27FC236}">
                <a16:creationId xmlns:a16="http://schemas.microsoft.com/office/drawing/2014/main" id="{1E86804D-9852-4548-8012-89DA03B0DFB1}"/>
              </a:ext>
            </a:extLst>
          </p:cNvPr>
          <p:cNvGraphicFramePr>
            <a:graphicFrameLocks noGrp="1" noChangeAspect="1"/>
          </p:cNvGraphicFramePr>
          <p:nvPr>
            <p:ph/>
          </p:nvPr>
        </p:nvGraphicFramePr>
        <p:xfrm>
          <a:off x="2590800" y="5699125"/>
          <a:ext cx="1903413" cy="593725"/>
        </p:xfrm>
        <a:graphic>
          <a:graphicData uri="http://schemas.openxmlformats.org/presentationml/2006/ole">
            <mc:AlternateContent xmlns:mc="http://schemas.openxmlformats.org/markup-compatibility/2006">
              <mc:Choice xmlns:v="urn:schemas-microsoft-com:vml" Requires="v">
                <p:oleObj spid="_x0000_s51379" name="Equation" r:id="rId3" imgW="1384300" imgH="431800" progId="Equation.DSMT4">
                  <p:embed/>
                </p:oleObj>
              </mc:Choice>
              <mc:Fallback>
                <p:oleObj name="Equation" r:id="rId3" imgW="1384300" imgH="431800" progId="Equation.DSMT4">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699125"/>
                        <a:ext cx="1903413" cy="593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灯片编号占位符 2">
            <a:extLst>
              <a:ext uri="{FF2B5EF4-FFF2-40B4-BE49-F238E27FC236}">
                <a16:creationId xmlns:a16="http://schemas.microsoft.com/office/drawing/2014/main" id="{D552BE21-01A9-4DA2-838C-92A6D4D33266}"/>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DA1152A3-0971-47F5-AD50-E51A64791D5A}" type="slidenum">
              <a:rPr lang="en-US" altLang="zh-CN" sz="2800">
                <a:solidFill>
                  <a:schemeClr val="tx1"/>
                </a:solidFill>
                <a:latin typeface="Calibri" panose="020F0502020204030204" pitchFamily="34" charset="0"/>
              </a:rPr>
              <a:pPr/>
              <a:t>44</a:t>
            </a:fld>
            <a:endParaRPr lang="en-US" altLang="zh-CN" sz="2800">
              <a:solidFill>
                <a:schemeClr val="tx1"/>
              </a:solidFill>
              <a:latin typeface="Calibri" panose="020F0502020204030204" pitchFamily="34" charset="0"/>
            </a:endParaRPr>
          </a:p>
        </p:txBody>
      </p:sp>
      <p:sp>
        <p:nvSpPr>
          <p:cNvPr id="51204" name="Rectangle 8">
            <a:extLst>
              <a:ext uri="{FF2B5EF4-FFF2-40B4-BE49-F238E27FC236}">
                <a16:creationId xmlns:a16="http://schemas.microsoft.com/office/drawing/2014/main" id="{1BAFDC34-59AE-467E-A5A0-929E9A1B23B9}"/>
              </a:ext>
            </a:extLst>
          </p:cNvPr>
          <p:cNvSpPr>
            <a:spLocks noChangeArrowheads="1"/>
          </p:cNvSpPr>
          <p:nvPr/>
        </p:nvSpPr>
        <p:spPr bwMode="auto">
          <a:xfrm>
            <a:off x="4556125" y="57023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51205" name="Rectangle 9">
            <a:extLst>
              <a:ext uri="{FF2B5EF4-FFF2-40B4-BE49-F238E27FC236}">
                <a16:creationId xmlns:a16="http://schemas.microsoft.com/office/drawing/2014/main" id="{5ECD7D04-C1C1-456B-BE6D-ABF590714A03}"/>
              </a:ext>
            </a:extLst>
          </p:cNvPr>
          <p:cNvSpPr>
            <a:spLocks noChangeArrowheads="1"/>
          </p:cNvSpPr>
          <p:nvPr/>
        </p:nvSpPr>
        <p:spPr bwMode="auto">
          <a:xfrm>
            <a:off x="4556125" y="56927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363534" name="Text Box 14">
            <a:extLst>
              <a:ext uri="{FF2B5EF4-FFF2-40B4-BE49-F238E27FC236}">
                <a16:creationId xmlns:a16="http://schemas.microsoft.com/office/drawing/2014/main" id="{5722DA8D-E865-4103-AFCA-55BCE599E348}"/>
              </a:ext>
            </a:extLst>
          </p:cNvPr>
          <p:cNvSpPr txBox="1">
            <a:spLocks noChangeArrowheads="1"/>
          </p:cNvSpPr>
          <p:nvPr/>
        </p:nvSpPr>
        <p:spPr bwMode="auto">
          <a:xfrm>
            <a:off x="0" y="5715000"/>
            <a:ext cx="6797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宋体" panose="02010600030101010101" pitchFamily="2" charset="-122"/>
              </a:rPr>
              <a:t>（</a:t>
            </a:r>
            <a:r>
              <a:rPr lang="en-US" altLang="zh-CN" sz="1800">
                <a:latin typeface="宋体" panose="02010600030101010101" pitchFamily="2" charset="-122"/>
              </a:rPr>
              <a:t>4</a:t>
            </a:r>
            <a:r>
              <a:rPr lang="zh-CN" altLang="en-US" sz="1800">
                <a:latin typeface="宋体" panose="02010600030101010101" pitchFamily="2" charset="-122"/>
              </a:rPr>
              <a:t>） 因       ，故                  </a:t>
            </a:r>
          </a:p>
        </p:txBody>
      </p:sp>
      <p:sp>
        <p:nvSpPr>
          <p:cNvPr id="363535" name="Text Box 15">
            <a:extLst>
              <a:ext uri="{FF2B5EF4-FFF2-40B4-BE49-F238E27FC236}">
                <a16:creationId xmlns:a16="http://schemas.microsoft.com/office/drawing/2014/main" id="{598FC8DD-CE67-4165-99A0-6255ED1E2E7A}"/>
              </a:ext>
            </a:extLst>
          </p:cNvPr>
          <p:cNvSpPr txBox="1">
            <a:spLocks noChangeArrowheads="1"/>
          </p:cNvSpPr>
          <p:nvPr/>
        </p:nvSpPr>
        <p:spPr bwMode="auto">
          <a:xfrm>
            <a:off x="0" y="5181600"/>
            <a:ext cx="6369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a:t>
            </a:r>
            <a:r>
              <a:rPr lang="en-US" altLang="zh-CN" sz="1800">
                <a:latin typeface="Arial" panose="020B0604020202020204" pitchFamily="34" charset="0"/>
              </a:rPr>
              <a:t>3</a:t>
            </a:r>
            <a:r>
              <a:rPr lang="zh-CN" altLang="en-US" sz="1800">
                <a:latin typeface="Arial" panose="020B0604020202020204" pitchFamily="34" charset="0"/>
              </a:rPr>
              <a:t>） 由               查表得                                  </a:t>
            </a:r>
          </a:p>
        </p:txBody>
      </p:sp>
      <p:sp>
        <p:nvSpPr>
          <p:cNvPr id="363536" name="Text Box 16">
            <a:extLst>
              <a:ext uri="{FF2B5EF4-FFF2-40B4-BE49-F238E27FC236}">
                <a16:creationId xmlns:a16="http://schemas.microsoft.com/office/drawing/2014/main" id="{A06FC0AE-643F-47C5-9236-4447E6DC3A0D}"/>
              </a:ext>
            </a:extLst>
          </p:cNvPr>
          <p:cNvSpPr txBox="1">
            <a:spLocks noChangeArrowheads="1"/>
          </p:cNvSpPr>
          <p:nvPr/>
        </p:nvSpPr>
        <p:spPr bwMode="auto">
          <a:xfrm>
            <a:off x="0" y="4724400"/>
            <a:ext cx="6681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a:t>
            </a:r>
            <a:r>
              <a:rPr lang="en-US" altLang="zh-CN" sz="1800" dirty="0">
                <a:latin typeface="Arial" panose="020B0604020202020204" pitchFamily="34" charset="0"/>
              </a:rPr>
              <a:t>2</a:t>
            </a:r>
            <a:r>
              <a:rPr lang="zh-CN" altLang="en-US" sz="1800" dirty="0">
                <a:latin typeface="Arial" panose="020B0604020202020204" pitchFamily="34" charset="0"/>
              </a:rPr>
              <a:t>） 计算</a:t>
            </a:r>
            <a:r>
              <a:rPr lang="en-US" altLang="zh-CN" sz="1800" i="1" dirty="0">
                <a:latin typeface="Times New Roman" panose="02020603050405020304" pitchFamily="18" charset="0"/>
                <a:cs typeface="Times New Roman" panose="02020603050405020304" pitchFamily="18" charset="0"/>
              </a:rPr>
              <a:t>Ma </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1</a:t>
            </a:r>
            <a:r>
              <a:rPr lang="zh-CN" altLang="en-US" sz="1800" dirty="0">
                <a:latin typeface="Arial" panose="020B0604020202020204" pitchFamily="34" charset="0"/>
              </a:rPr>
              <a:t>气流总外折角                           </a:t>
            </a:r>
          </a:p>
        </p:txBody>
      </p:sp>
      <p:sp>
        <p:nvSpPr>
          <p:cNvPr id="363537" name="Text Box 17">
            <a:extLst>
              <a:ext uri="{FF2B5EF4-FFF2-40B4-BE49-F238E27FC236}">
                <a16:creationId xmlns:a16="http://schemas.microsoft.com/office/drawing/2014/main" id="{819FB03D-75E0-4BE7-A71C-DFB83A4F9E46}"/>
              </a:ext>
            </a:extLst>
          </p:cNvPr>
          <p:cNvSpPr txBox="1">
            <a:spLocks noChangeArrowheads="1"/>
          </p:cNvSpPr>
          <p:nvPr/>
        </p:nvSpPr>
        <p:spPr bwMode="auto">
          <a:xfrm>
            <a:off x="0" y="1828800"/>
            <a:ext cx="4038600"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dirty="0">
                <a:solidFill>
                  <a:srgbClr val="C00000"/>
                </a:solidFill>
                <a:latin typeface="宋体" panose="02010600030101010101" pitchFamily="2" charset="-122"/>
              </a:rPr>
              <a:t>解：</a:t>
            </a:r>
            <a:r>
              <a:rPr lang="zh-CN" altLang="en-US" sz="1800" dirty="0">
                <a:latin typeface="宋体" panose="02010600030101010101" pitchFamily="2" charset="-122"/>
              </a:rPr>
              <a:t>设</a:t>
            </a:r>
            <a:r>
              <a:rPr lang="en-US" altLang="zh-CN" sz="1800" i="1" dirty="0">
                <a:latin typeface="Times New Roman" panose="02020603050405020304" pitchFamily="18" charset="0"/>
                <a:cs typeface="Times New Roman" panose="02020603050405020304" pitchFamily="18" charset="0"/>
              </a:rPr>
              <a:t>Ma</a:t>
            </a:r>
            <a:r>
              <a:rPr lang="en-US" altLang="zh-CN" sz="1800" baseline="-25000" dirty="0">
                <a:latin typeface="Times New Roman" panose="02020603050405020304" pitchFamily="18" charset="0"/>
              </a:rPr>
              <a:t>1</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1.605</a:t>
            </a:r>
            <a:r>
              <a:rPr lang="zh-CN" altLang="en-US" sz="1800" dirty="0">
                <a:latin typeface="宋体" panose="02010600030101010101" pitchFamily="2" charset="-122"/>
              </a:rPr>
              <a:t>的超声速气流是由</a:t>
            </a:r>
            <a:r>
              <a:rPr lang="en-US" altLang="zh-CN" sz="1800" i="1" dirty="0">
                <a:latin typeface="Times New Roman" panose="02020603050405020304" pitchFamily="18" charset="0"/>
                <a:cs typeface="Times New Roman" panose="02020603050405020304" pitchFamily="18" charset="0"/>
              </a:rPr>
              <a:t>Ma</a:t>
            </a:r>
            <a:r>
              <a:rPr lang="en-US" altLang="zh-CN" sz="1800" dirty="0">
                <a:latin typeface="宋体" panose="02010600030101010101" pitchFamily="2" charset="-122"/>
              </a:rPr>
              <a:t>=1</a:t>
            </a:r>
            <a:r>
              <a:rPr lang="zh-CN" altLang="en-US" sz="1800" dirty="0">
                <a:latin typeface="宋体" panose="02010600030101010101" pitchFamily="2" charset="-122"/>
              </a:rPr>
              <a:t>绕外折角</a:t>
            </a:r>
            <a:r>
              <a:rPr lang="en-US" altLang="zh-CN" sz="1800" i="1" dirty="0">
                <a:latin typeface="Times New Roman" panose="02020603050405020304" pitchFamily="18" charset="0"/>
                <a:cs typeface="Times New Roman" panose="02020603050405020304" pitchFamily="18" charset="0"/>
              </a:rPr>
              <a:t>θ</a:t>
            </a:r>
            <a:r>
              <a:rPr lang="en-US" altLang="zh-CN" sz="1800" baseline="-25000" dirty="0">
                <a:latin typeface="Times New Roman" panose="02020603050405020304" pitchFamily="18" charset="0"/>
              </a:rPr>
              <a:t>*1</a:t>
            </a:r>
            <a:r>
              <a:rPr lang="zh-CN" altLang="en-US" sz="1800" dirty="0">
                <a:latin typeface="宋体" panose="02010600030101010101" pitchFamily="2" charset="-122"/>
              </a:rPr>
              <a:t>膨胀而来，再继续外折</a:t>
            </a:r>
            <a:r>
              <a:rPr lang="en-US" altLang="zh-CN" sz="1800" i="1" dirty="0">
                <a:latin typeface="Times New Roman" panose="02020603050405020304" pitchFamily="18" charset="0"/>
                <a:cs typeface="Times New Roman" panose="02020603050405020304" pitchFamily="18" charset="0"/>
              </a:rPr>
              <a:t>θ</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20</a:t>
            </a:r>
            <a:r>
              <a:rPr lang="en-US" altLang="zh-CN" sz="1800" baseline="52000" dirty="0">
                <a:latin typeface="Arial" panose="020B0604020202020204" pitchFamily="34" charset="0"/>
              </a:rPr>
              <a:t>0</a:t>
            </a:r>
            <a:r>
              <a:rPr lang="zh-CN" altLang="en-US" sz="1800" dirty="0">
                <a:latin typeface="宋体" panose="02010600030101010101" pitchFamily="2" charset="-122"/>
              </a:rPr>
              <a:t>膨胀到</a:t>
            </a:r>
            <a:r>
              <a:rPr lang="en-US" altLang="zh-CN" sz="1800" i="1" dirty="0">
                <a:latin typeface="Times New Roman" panose="02020603050405020304" pitchFamily="18" charset="0"/>
                <a:cs typeface="Times New Roman" panose="02020603050405020304" pitchFamily="18" charset="0"/>
              </a:rPr>
              <a:t>Ma</a:t>
            </a:r>
            <a:r>
              <a:rPr lang="en-US" altLang="zh-CN" sz="1800" baseline="-25000" dirty="0">
                <a:latin typeface="Times New Roman" panose="02020603050405020304" pitchFamily="18" charset="0"/>
              </a:rPr>
              <a:t>2</a:t>
            </a:r>
            <a:r>
              <a:rPr lang="zh-CN" altLang="en-US" sz="1800" dirty="0">
                <a:latin typeface="宋体" panose="02010600030101010101" pitchFamily="2" charset="-122"/>
              </a:rPr>
              <a:t>。这样算出的波后参数与</a:t>
            </a:r>
            <a:r>
              <a:rPr lang="en-US" altLang="zh-CN" sz="1800" i="1" dirty="0">
                <a:latin typeface="Times New Roman" panose="02020603050405020304" pitchFamily="18" charset="0"/>
                <a:cs typeface="Times New Roman" panose="02020603050405020304" pitchFamily="18" charset="0"/>
              </a:rPr>
              <a:t>Ma</a:t>
            </a:r>
            <a:r>
              <a:rPr lang="en-US" altLang="zh-CN" sz="1800" baseline="-25000" dirty="0">
                <a:latin typeface="Times New Roman" panose="02020603050405020304" pitchFamily="18" charset="0"/>
              </a:rPr>
              <a:t>1</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1.605</a:t>
            </a:r>
            <a:r>
              <a:rPr lang="zh-CN" altLang="en-US" sz="1800" dirty="0">
                <a:latin typeface="宋体" panose="02010600030101010101" pitchFamily="2" charset="-122"/>
              </a:rPr>
              <a:t>气流直接一次外折</a:t>
            </a:r>
            <a:r>
              <a:rPr lang="en-US" altLang="zh-CN" sz="1800" i="1" dirty="0">
                <a:latin typeface="Times New Roman" panose="02020603050405020304" pitchFamily="18" charset="0"/>
                <a:cs typeface="Times New Roman" panose="02020603050405020304" pitchFamily="18" charset="0"/>
              </a:rPr>
              <a:t>θ</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20</a:t>
            </a:r>
            <a:r>
              <a:rPr lang="en-US" altLang="zh-CN" sz="1800" baseline="52000" dirty="0">
                <a:latin typeface="Arial" panose="020B0604020202020204" pitchFamily="34" charset="0"/>
              </a:rPr>
              <a:t>0</a:t>
            </a:r>
            <a:r>
              <a:rPr lang="zh-CN" altLang="en-US" sz="1800" dirty="0">
                <a:latin typeface="宋体" panose="02010600030101010101" pitchFamily="2" charset="-122"/>
              </a:rPr>
              <a:t>所得到的结果完全一样</a:t>
            </a:r>
            <a:r>
              <a:rPr lang="en-US" altLang="zh-CN" sz="1800" dirty="0">
                <a:latin typeface="宋体" panose="02010600030101010101" pitchFamily="2" charset="-122"/>
              </a:rPr>
              <a:t>.</a:t>
            </a:r>
          </a:p>
        </p:txBody>
      </p:sp>
      <p:sp>
        <p:nvSpPr>
          <p:cNvPr id="51210" name="Text Box 19">
            <a:extLst>
              <a:ext uri="{FF2B5EF4-FFF2-40B4-BE49-F238E27FC236}">
                <a16:creationId xmlns:a16="http://schemas.microsoft.com/office/drawing/2014/main" id="{BF58A035-1319-4470-8B63-90F694E25C2E}"/>
              </a:ext>
            </a:extLst>
          </p:cNvPr>
          <p:cNvSpPr txBox="1">
            <a:spLocks noChangeArrowheads="1"/>
          </p:cNvSpPr>
          <p:nvPr/>
        </p:nvSpPr>
        <p:spPr bwMode="auto">
          <a:xfrm>
            <a:off x="0" y="1285875"/>
            <a:ext cx="7848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sz="1800">
                <a:solidFill>
                  <a:schemeClr val="tx2"/>
                </a:solidFill>
                <a:latin typeface="华文楷体" panose="02010600040101010101" pitchFamily="2" charset="-122"/>
                <a:ea typeface="华文楷体" panose="02010600040101010101" pitchFamily="2" charset="-122"/>
              </a:rPr>
              <a:t>例</a:t>
            </a:r>
            <a:r>
              <a:rPr lang="en-US" altLang="zh-CN" sz="1800">
                <a:solidFill>
                  <a:schemeClr val="tx2"/>
                </a:solidFill>
                <a:latin typeface="华文楷体" panose="02010600040101010101" pitchFamily="2" charset="-122"/>
                <a:ea typeface="华文楷体" panose="02010600040101010101" pitchFamily="2" charset="-122"/>
              </a:rPr>
              <a:t>4-1  </a:t>
            </a:r>
            <a:r>
              <a:rPr lang="zh-CN" altLang="en-US" sz="1800">
                <a:solidFill>
                  <a:schemeClr val="tx2"/>
                </a:solidFill>
                <a:latin typeface="华文楷体" panose="02010600040101010101" pitchFamily="2" charset="-122"/>
                <a:ea typeface="华文楷体" panose="02010600040101010101" pitchFamily="2" charset="-122"/>
              </a:rPr>
              <a:t>已知</a:t>
            </a:r>
            <a:r>
              <a:rPr lang="en-US" altLang="zh-CN" sz="1800" i="1">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Ma</a:t>
            </a:r>
            <a:r>
              <a:rPr lang="en-US" altLang="zh-CN" sz="1800" baseline="-25000">
                <a:solidFill>
                  <a:schemeClr val="tx2"/>
                </a:solidFill>
                <a:latin typeface="华文楷体" panose="02010600040101010101" pitchFamily="2" charset="-122"/>
                <a:ea typeface="华文楷体" panose="02010600040101010101" pitchFamily="2" charset="-122"/>
              </a:rPr>
              <a:t>1</a:t>
            </a:r>
            <a:r>
              <a:rPr lang="en-US" altLang="zh-CN" sz="1800">
                <a:solidFill>
                  <a:schemeClr val="tx2"/>
                </a:solidFill>
                <a:latin typeface="华文楷体" panose="02010600040101010101" pitchFamily="2" charset="-122"/>
                <a:ea typeface="华文楷体" panose="02010600040101010101" pitchFamily="2" charset="-122"/>
              </a:rPr>
              <a:t>=</a:t>
            </a:r>
            <a:r>
              <a:rPr lang="en-US" altLang="zh-CN" sz="1800" i="1">
                <a:solidFill>
                  <a:schemeClr val="tx2"/>
                </a:solidFill>
                <a:latin typeface="Times New Roman" panose="02020603050405020304" pitchFamily="18" charset="0"/>
                <a:ea typeface="华文楷体" panose="02010600040101010101" pitchFamily="2" charset="-122"/>
              </a:rPr>
              <a:t>1.605</a:t>
            </a:r>
            <a:r>
              <a:rPr lang="zh-CN" altLang="en-US" sz="1800">
                <a:solidFill>
                  <a:schemeClr val="tx2"/>
                </a:solidFill>
                <a:latin typeface="华文楷体" panose="02010600040101010101" pitchFamily="2" charset="-122"/>
                <a:ea typeface="华文楷体" panose="02010600040101010101" pitchFamily="2" charset="-122"/>
              </a:rPr>
              <a:t>绕</a:t>
            </a:r>
            <a:r>
              <a:rPr lang="en-US" altLang="zh-CN" sz="1800" i="1">
                <a:solidFill>
                  <a:schemeClr val="tx2"/>
                </a:solidFill>
                <a:latin typeface="Times New Roman" panose="02020603050405020304" pitchFamily="18" charset="0"/>
                <a:ea typeface="华文楷体" panose="02010600040101010101" pitchFamily="2" charset="-122"/>
              </a:rPr>
              <a:t>θ</a:t>
            </a:r>
            <a:r>
              <a:rPr lang="en-US" altLang="zh-CN" sz="1800">
                <a:solidFill>
                  <a:schemeClr val="tx2"/>
                </a:solidFill>
                <a:latin typeface="华文楷体" panose="02010600040101010101" pitchFamily="2" charset="-122"/>
                <a:ea typeface="华文楷体" panose="02010600040101010101" pitchFamily="2" charset="-122"/>
              </a:rPr>
              <a:t>=20</a:t>
            </a:r>
            <a:r>
              <a:rPr lang="en-US" altLang="zh-CN" sz="1800" baseline="52000">
                <a:solidFill>
                  <a:schemeClr val="tx2"/>
                </a:solidFill>
                <a:latin typeface="华文楷体" panose="02010600040101010101" pitchFamily="2" charset="-122"/>
                <a:ea typeface="华文楷体" panose="02010600040101010101" pitchFamily="2" charset="-122"/>
              </a:rPr>
              <a:t>0</a:t>
            </a:r>
            <a:r>
              <a:rPr lang="zh-CN" altLang="en-US" sz="1800">
                <a:solidFill>
                  <a:schemeClr val="tx2"/>
                </a:solidFill>
                <a:latin typeface="华文楷体" panose="02010600040101010101" pitchFamily="2" charset="-122"/>
                <a:ea typeface="华文楷体" panose="02010600040101010101" pitchFamily="2" charset="-122"/>
              </a:rPr>
              <a:t>外折角，求膨胀波后的</a:t>
            </a:r>
            <a:r>
              <a:rPr lang="en-US" altLang="zh-CN" sz="1800" i="1">
                <a:solidFill>
                  <a:schemeClr val="tx2"/>
                </a:solidFill>
                <a:latin typeface="Times New Roman" panose="02020603050405020304" pitchFamily="18" charset="0"/>
                <a:ea typeface="华文楷体" panose="02010600040101010101" pitchFamily="2" charset="-122"/>
              </a:rPr>
              <a:t>Ma</a:t>
            </a:r>
            <a:r>
              <a:rPr lang="en-US" altLang="zh-CN" sz="1800" baseline="-25000">
                <a:solidFill>
                  <a:schemeClr val="tx2"/>
                </a:solidFill>
                <a:latin typeface="华文楷体" panose="02010600040101010101" pitchFamily="2" charset="-122"/>
                <a:ea typeface="华文楷体" panose="02010600040101010101" pitchFamily="2" charset="-122"/>
              </a:rPr>
              <a:t>2</a:t>
            </a:r>
            <a:r>
              <a:rPr lang="zh-CN" altLang="en-US" sz="1800">
                <a:solidFill>
                  <a:schemeClr val="tx2"/>
                </a:solidFill>
                <a:latin typeface="华文楷体" panose="02010600040101010101" pitchFamily="2" charset="-122"/>
                <a:ea typeface="华文楷体" panose="02010600040101010101" pitchFamily="2" charset="-122"/>
              </a:rPr>
              <a:t>和</a:t>
            </a:r>
            <a:r>
              <a:rPr lang="en-US" altLang="zh-CN" sz="1800" i="1">
                <a:solidFill>
                  <a:schemeClr val="tx2"/>
                </a:solidFill>
                <a:latin typeface="Times New Roman" panose="02020603050405020304" pitchFamily="18" charset="0"/>
                <a:ea typeface="华文楷体" panose="02010600040101010101" pitchFamily="2" charset="-122"/>
              </a:rPr>
              <a:t>p</a:t>
            </a:r>
            <a:r>
              <a:rPr lang="en-US" altLang="zh-CN" sz="1800" baseline="-25000">
                <a:solidFill>
                  <a:schemeClr val="tx2"/>
                </a:solidFill>
                <a:latin typeface="华文楷体" panose="02010600040101010101" pitchFamily="2" charset="-122"/>
                <a:ea typeface="华文楷体" panose="02010600040101010101" pitchFamily="2" charset="-122"/>
              </a:rPr>
              <a:t>2</a:t>
            </a:r>
            <a:r>
              <a:rPr lang="en-US" altLang="zh-CN" sz="1800">
                <a:solidFill>
                  <a:schemeClr val="tx2"/>
                </a:solidFill>
                <a:latin typeface="华文楷体" panose="02010600040101010101" pitchFamily="2" charset="-122"/>
                <a:ea typeface="华文楷体" panose="02010600040101010101" pitchFamily="2" charset="-122"/>
              </a:rPr>
              <a:t>/</a:t>
            </a:r>
            <a:r>
              <a:rPr lang="en-US" altLang="zh-CN" sz="1800" i="1">
                <a:solidFill>
                  <a:schemeClr val="tx2"/>
                </a:solidFill>
                <a:latin typeface="Times New Roman" panose="02020603050405020304" pitchFamily="18" charset="0"/>
                <a:ea typeface="华文楷体" panose="02010600040101010101" pitchFamily="2" charset="-122"/>
              </a:rPr>
              <a:t>p</a:t>
            </a:r>
            <a:r>
              <a:rPr lang="en-US" altLang="zh-CN" sz="1800" baseline="-25000">
                <a:solidFill>
                  <a:schemeClr val="tx2"/>
                </a:solidFill>
                <a:latin typeface="华文楷体" panose="02010600040101010101" pitchFamily="2" charset="-122"/>
                <a:ea typeface="华文楷体" panose="02010600040101010101" pitchFamily="2" charset="-122"/>
              </a:rPr>
              <a:t>1</a:t>
            </a:r>
            <a:r>
              <a:rPr lang="zh-CN" altLang="en-US" sz="1800">
                <a:solidFill>
                  <a:schemeClr val="tx2"/>
                </a:solidFill>
                <a:latin typeface="华文楷体" panose="02010600040101010101" pitchFamily="2" charset="-122"/>
                <a:ea typeface="华文楷体" panose="02010600040101010101" pitchFamily="2" charset="-122"/>
              </a:rPr>
              <a:t>值。</a:t>
            </a:r>
          </a:p>
        </p:txBody>
      </p:sp>
      <p:graphicFrame>
        <p:nvGraphicFramePr>
          <p:cNvPr id="363541" name="Object 21">
            <a:extLst>
              <a:ext uri="{FF2B5EF4-FFF2-40B4-BE49-F238E27FC236}">
                <a16:creationId xmlns:a16="http://schemas.microsoft.com/office/drawing/2014/main" id="{777F3CFF-1967-46B8-A3C3-3B9EFCB311F0}"/>
              </a:ext>
            </a:extLst>
          </p:cNvPr>
          <p:cNvGraphicFramePr>
            <a:graphicFrameLocks noChangeAspect="1"/>
          </p:cNvGraphicFramePr>
          <p:nvPr/>
        </p:nvGraphicFramePr>
        <p:xfrm>
          <a:off x="3352800" y="4727575"/>
          <a:ext cx="1752600" cy="347663"/>
        </p:xfrm>
        <a:graphic>
          <a:graphicData uri="http://schemas.openxmlformats.org/presentationml/2006/ole">
            <mc:AlternateContent xmlns:mc="http://schemas.openxmlformats.org/markup-compatibility/2006">
              <mc:Choice xmlns:v="urn:schemas-microsoft-com:vml" Requires="v">
                <p:oleObj spid="_x0000_s51380" name="公式" r:id="rId5" imgW="1155700" imgH="228600" progId="Equation.3">
                  <p:embed/>
                </p:oleObj>
              </mc:Choice>
              <mc:Fallback>
                <p:oleObj name="公式" r:id="rId5" imgW="1155700" imgH="22860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727575"/>
                        <a:ext cx="1752600" cy="3476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3542" name="Object 22">
            <a:extLst>
              <a:ext uri="{FF2B5EF4-FFF2-40B4-BE49-F238E27FC236}">
                <a16:creationId xmlns:a16="http://schemas.microsoft.com/office/drawing/2014/main" id="{08B19E90-7337-4795-9E92-8204BBA3FBE2}"/>
              </a:ext>
            </a:extLst>
          </p:cNvPr>
          <p:cNvGraphicFramePr>
            <a:graphicFrameLocks noChangeAspect="1"/>
          </p:cNvGraphicFramePr>
          <p:nvPr/>
        </p:nvGraphicFramePr>
        <p:xfrm>
          <a:off x="914400" y="5181600"/>
          <a:ext cx="990600" cy="377825"/>
        </p:xfrm>
        <a:graphic>
          <a:graphicData uri="http://schemas.openxmlformats.org/presentationml/2006/ole">
            <mc:AlternateContent xmlns:mc="http://schemas.openxmlformats.org/markup-compatibility/2006">
              <mc:Choice xmlns:v="urn:schemas-microsoft-com:vml" Requires="v">
                <p:oleObj spid="_x0000_s51381" name="公式" r:id="rId7" imgW="596900" imgH="228600" progId="Equation.3">
                  <p:embed/>
                </p:oleObj>
              </mc:Choice>
              <mc:Fallback>
                <p:oleObj name="公式" r:id="rId7" imgW="596900" imgH="22860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5181600"/>
                        <a:ext cx="990600" cy="3778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3543" name="Object 23">
            <a:extLst>
              <a:ext uri="{FF2B5EF4-FFF2-40B4-BE49-F238E27FC236}">
                <a16:creationId xmlns:a16="http://schemas.microsoft.com/office/drawing/2014/main" id="{4E3E3900-A065-48BF-B2C6-AA82ADA0E259}"/>
              </a:ext>
            </a:extLst>
          </p:cNvPr>
          <p:cNvGraphicFramePr>
            <a:graphicFrameLocks noChangeAspect="1"/>
          </p:cNvGraphicFramePr>
          <p:nvPr/>
        </p:nvGraphicFramePr>
        <p:xfrm>
          <a:off x="2667000" y="5105400"/>
          <a:ext cx="2400300" cy="646113"/>
        </p:xfrm>
        <a:graphic>
          <a:graphicData uri="http://schemas.openxmlformats.org/presentationml/2006/ole">
            <mc:AlternateContent xmlns:mc="http://schemas.openxmlformats.org/markup-compatibility/2006">
              <mc:Choice xmlns:v="urn:schemas-microsoft-com:vml" Requires="v">
                <p:oleObj spid="_x0000_s51382" name="Equation" r:id="rId9" imgW="1612900" imgH="431800" progId="Equation.DSMT4">
                  <p:embed/>
                </p:oleObj>
              </mc:Choice>
              <mc:Fallback>
                <p:oleObj name="Equation" r:id="rId9" imgW="1612900" imgH="431800" progId="Equation.DSMT4">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5105400"/>
                        <a:ext cx="2400300" cy="646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3544" name="Object 24">
            <a:extLst>
              <a:ext uri="{FF2B5EF4-FFF2-40B4-BE49-F238E27FC236}">
                <a16:creationId xmlns:a16="http://schemas.microsoft.com/office/drawing/2014/main" id="{6708B1D0-399C-4C15-BC4B-1A111619FA29}"/>
              </a:ext>
            </a:extLst>
          </p:cNvPr>
          <p:cNvGraphicFramePr>
            <a:graphicFrameLocks noChangeAspect="1"/>
          </p:cNvGraphicFramePr>
          <p:nvPr/>
        </p:nvGraphicFramePr>
        <p:xfrm>
          <a:off x="990600" y="5715000"/>
          <a:ext cx="762000" cy="376238"/>
        </p:xfrm>
        <a:graphic>
          <a:graphicData uri="http://schemas.openxmlformats.org/presentationml/2006/ole">
            <mc:AlternateContent xmlns:mc="http://schemas.openxmlformats.org/markup-compatibility/2006">
              <mc:Choice xmlns:v="urn:schemas-microsoft-com:vml" Requires="v">
                <p:oleObj spid="_x0000_s51383" name="公式" r:id="rId11" imgW="583947" imgH="228501" progId="Equation.3">
                  <p:embed/>
                </p:oleObj>
              </mc:Choice>
              <mc:Fallback>
                <p:oleObj name="公式" r:id="rId11" imgW="583947" imgH="228501"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5715000"/>
                        <a:ext cx="762000" cy="376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3545" name="Text Box 25">
            <a:extLst>
              <a:ext uri="{FF2B5EF4-FFF2-40B4-BE49-F238E27FC236}">
                <a16:creationId xmlns:a16="http://schemas.microsoft.com/office/drawing/2014/main" id="{187F859F-F229-471C-85FC-FA7EFCDEE5BF}"/>
              </a:ext>
            </a:extLst>
          </p:cNvPr>
          <p:cNvSpPr txBox="1">
            <a:spLocks noChangeArrowheads="1"/>
          </p:cNvSpPr>
          <p:nvPr/>
        </p:nvSpPr>
        <p:spPr bwMode="auto">
          <a:xfrm>
            <a:off x="0" y="4267200"/>
            <a:ext cx="876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a:t>
            </a:r>
            <a:r>
              <a:rPr lang="en-US" altLang="zh-CN" sz="1800" dirty="0">
                <a:latin typeface="Arial" panose="020B0604020202020204" pitchFamily="34" charset="0"/>
              </a:rPr>
              <a:t>1</a:t>
            </a:r>
            <a:r>
              <a:rPr lang="zh-CN" altLang="en-US" sz="1800" dirty="0">
                <a:latin typeface="Arial" panose="020B0604020202020204" pitchFamily="34" charset="0"/>
              </a:rPr>
              <a:t>） 查表求出</a:t>
            </a:r>
            <a:r>
              <a:rPr lang="en-US" altLang="zh-CN" sz="1800" i="1" dirty="0">
                <a:latin typeface="Times New Roman" panose="02020603050405020304" pitchFamily="18" charset="0"/>
                <a:cs typeface="Times New Roman" panose="02020603050405020304" pitchFamily="18" charset="0"/>
              </a:rPr>
              <a:t>Ma </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1</a:t>
            </a:r>
            <a:r>
              <a:rPr lang="zh-CN" altLang="en-US" sz="1800" dirty="0">
                <a:latin typeface="Arial" panose="020B0604020202020204" pitchFamily="34" charset="0"/>
              </a:rPr>
              <a:t>膨胀到</a:t>
            </a:r>
            <a:r>
              <a:rPr lang="en-US" altLang="zh-CN" sz="1800" i="1" dirty="0">
                <a:latin typeface="Times New Roman" panose="02020603050405020304" pitchFamily="18" charset="0"/>
                <a:cs typeface="Times New Roman" panose="02020603050405020304" pitchFamily="18" charset="0"/>
              </a:rPr>
              <a:t>Ma </a:t>
            </a:r>
            <a:r>
              <a:rPr lang="en-US" altLang="zh-CN" sz="1800" baseline="-25000" dirty="0">
                <a:latin typeface="Arial" panose="020B0604020202020204" pitchFamily="34" charset="0"/>
              </a:rPr>
              <a:t>1</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1.605</a:t>
            </a:r>
            <a:r>
              <a:rPr lang="zh-CN" altLang="en-US" sz="1800" dirty="0">
                <a:latin typeface="Arial" panose="020B0604020202020204" pitchFamily="34" charset="0"/>
              </a:rPr>
              <a:t>时：</a:t>
            </a:r>
            <a:r>
              <a:rPr lang="en-US" altLang="zh-CN" sz="1800" i="1" dirty="0">
                <a:latin typeface="Times New Roman" panose="02020603050405020304" pitchFamily="18" charset="0"/>
                <a:cs typeface="Times New Roman" panose="02020603050405020304" pitchFamily="18" charset="0"/>
              </a:rPr>
              <a:t>θ</a:t>
            </a:r>
            <a:r>
              <a:rPr lang="en-US" altLang="zh-CN" sz="1800" baseline="-25000" dirty="0">
                <a:latin typeface="Arial" panose="020B0604020202020204" pitchFamily="34" charset="0"/>
              </a:rPr>
              <a:t>* 1</a:t>
            </a:r>
            <a:r>
              <a:rPr lang="en-US" altLang="zh-CN" sz="1800" dirty="0">
                <a:latin typeface="Arial" panose="020B0604020202020204" pitchFamily="34" charset="0"/>
              </a:rPr>
              <a:t> = 15</a:t>
            </a:r>
            <a:r>
              <a:rPr lang="en-US" altLang="zh-CN" sz="1800" baseline="54000" dirty="0">
                <a:latin typeface="Arial" panose="020B0604020202020204" pitchFamily="34" charset="0"/>
              </a:rPr>
              <a:t>0</a:t>
            </a:r>
            <a:r>
              <a:rPr lang="zh-CN" altLang="en-US" sz="1800" b="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p</a:t>
            </a:r>
            <a:r>
              <a:rPr lang="en-US" altLang="zh-CN" sz="1800" baseline="-25000" dirty="0">
                <a:latin typeface="Arial" panose="020B0604020202020204" pitchFamily="34" charset="0"/>
              </a:rPr>
              <a:t>1</a:t>
            </a:r>
            <a:r>
              <a:rPr lang="en-US" altLang="zh-CN" sz="1800" b="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p</a:t>
            </a:r>
            <a:r>
              <a:rPr lang="en-US" altLang="zh-CN" sz="1800" baseline="-25000" dirty="0">
                <a:latin typeface="Arial" panose="020B0604020202020204" pitchFamily="34" charset="0"/>
              </a:rPr>
              <a:t>01</a:t>
            </a:r>
            <a:r>
              <a:rPr lang="en-US" altLang="zh-CN" sz="1800" b="0" dirty="0">
                <a:latin typeface="Arial" panose="020B0604020202020204" pitchFamily="34" charset="0"/>
              </a:rPr>
              <a:t>=0.234</a:t>
            </a:r>
          </a:p>
        </p:txBody>
      </p:sp>
      <p:sp>
        <p:nvSpPr>
          <p:cNvPr id="21" name="Rectangle 3">
            <a:extLst>
              <a:ext uri="{FF2B5EF4-FFF2-40B4-BE49-F238E27FC236}">
                <a16:creationId xmlns:a16="http://schemas.microsoft.com/office/drawing/2014/main" id="{A8250253-1653-4D60-87AC-303369B9FFB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§4-4</a:t>
            </a:r>
            <a:r>
              <a:rPr lang="zh-CN" altLang="en-US" sz="2000" b="0" dirty="0">
                <a:solidFill>
                  <a:schemeClr val="accent1">
                    <a:lumMod val="40000"/>
                    <a:lumOff val="60000"/>
                  </a:schemeClr>
                </a:solidFill>
                <a:latin typeface="华文新魏" pitchFamily="2" charset="-122"/>
                <a:ea typeface="华文新魏" pitchFamily="2" charset="-122"/>
              </a:rPr>
              <a:t>马赫波与膨胀波</a:t>
            </a:r>
          </a:p>
        </p:txBody>
      </p:sp>
      <p:pic>
        <p:nvPicPr>
          <p:cNvPr id="51217" name="Picture 30">
            <a:extLst>
              <a:ext uri="{FF2B5EF4-FFF2-40B4-BE49-F238E27FC236}">
                <a16:creationId xmlns:a16="http://schemas.microsoft.com/office/drawing/2014/main" id="{8944A527-6E02-4DDC-90E8-EF7F1B7B4B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8775" y="1981200"/>
            <a:ext cx="3908425" cy="17526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0" name="Rectangle 3">
            <a:extLst>
              <a:ext uri="{FF2B5EF4-FFF2-40B4-BE49-F238E27FC236}">
                <a16:creationId xmlns:a16="http://schemas.microsoft.com/office/drawing/2014/main" id="{5B076605-4863-42C0-8CA2-2F94614D3CE1}"/>
              </a:ext>
            </a:extLst>
          </p:cNvPr>
          <p:cNvSpPr>
            <a:spLocks noChangeArrowheads="1"/>
          </p:cNvSpPr>
          <p:nvPr/>
        </p:nvSpPr>
        <p:spPr bwMode="auto">
          <a:xfrm>
            <a:off x="0" y="771525"/>
            <a:ext cx="3581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膨胀波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35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35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35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35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35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35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354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635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35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3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4" grpId="0"/>
      <p:bldP spid="363535" grpId="0"/>
      <p:bldP spid="363536" grpId="0"/>
      <p:bldP spid="363537" grpId="0"/>
      <p:bldP spid="36354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2D0424F6-4429-455D-AD80-3AC2D35A7EE7}"/>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C1ED7BD5-A8B0-42DA-B00B-F8C80CF47560}" type="slidenum">
              <a:rPr lang="en-US" altLang="zh-CN" sz="2800">
                <a:solidFill>
                  <a:schemeClr val="tx1"/>
                </a:solidFill>
                <a:latin typeface="Calibri" panose="020F0502020204030204" pitchFamily="34" charset="0"/>
              </a:rPr>
              <a:pPr/>
              <a:t>45</a:t>
            </a:fld>
            <a:endParaRPr lang="en-US" altLang="zh-CN" sz="2800">
              <a:solidFill>
                <a:schemeClr val="tx1"/>
              </a:solidFill>
              <a:latin typeface="Calibri" panose="020F0502020204030204" pitchFamily="34" charset="0"/>
            </a:endParaRPr>
          </a:p>
        </p:txBody>
      </p:sp>
      <p:sp>
        <p:nvSpPr>
          <p:cNvPr id="4" name="AutoShape 8">
            <a:hlinkClick r:id="" action="ppaction://noaction" highlightClick="1"/>
            <a:extLst>
              <a:ext uri="{FF2B5EF4-FFF2-40B4-BE49-F238E27FC236}">
                <a16:creationId xmlns:a16="http://schemas.microsoft.com/office/drawing/2014/main" id="{C59152DF-BA06-4DB4-B259-14788C933D27}"/>
              </a:ext>
            </a:extLst>
          </p:cNvPr>
          <p:cNvSpPr>
            <a:spLocks noChangeArrowheads="1"/>
          </p:cNvSpPr>
          <p:nvPr/>
        </p:nvSpPr>
        <p:spPr bwMode="auto">
          <a:xfrm>
            <a:off x="973588" y="1850737"/>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§4-2</a:t>
            </a:r>
            <a:r>
              <a:rPr lang="zh-CN" altLang="en-US" sz="2400" dirty="0">
                <a:solidFill>
                  <a:schemeClr val="tx1">
                    <a:lumMod val="40000"/>
                    <a:lumOff val="60000"/>
                  </a:schemeClr>
                </a:solidFill>
                <a:latin typeface="Times New Roman" pitchFamily="18" charset="0"/>
                <a:ea typeface="华文楷体" pitchFamily="2" charset="-122"/>
              </a:rPr>
              <a:t>声速与马赫数</a:t>
            </a:r>
          </a:p>
        </p:txBody>
      </p:sp>
      <p:sp>
        <p:nvSpPr>
          <p:cNvPr id="5" name="AutoShape 9">
            <a:hlinkClick r:id="" action="ppaction://noaction" highlightClick="1"/>
            <a:extLst>
              <a:ext uri="{FF2B5EF4-FFF2-40B4-BE49-F238E27FC236}">
                <a16:creationId xmlns:a16="http://schemas.microsoft.com/office/drawing/2014/main" id="{8DB2334D-B891-46F5-B371-A3E45F27E371}"/>
              </a:ext>
            </a:extLst>
          </p:cNvPr>
          <p:cNvSpPr>
            <a:spLocks noChangeArrowheads="1"/>
          </p:cNvSpPr>
          <p:nvPr/>
        </p:nvSpPr>
        <p:spPr bwMode="auto">
          <a:xfrm>
            <a:off x="973588" y="2655973"/>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§4-3</a:t>
            </a:r>
            <a:r>
              <a:rPr lang="zh-CN" altLang="en-US" sz="2400" dirty="0">
                <a:solidFill>
                  <a:schemeClr val="tx1">
                    <a:lumMod val="40000"/>
                    <a:lumOff val="60000"/>
                  </a:schemeClr>
                </a:solidFill>
                <a:latin typeface="Times New Roman" pitchFamily="18" charset="0"/>
                <a:ea typeface="华文楷体" pitchFamily="2" charset="-122"/>
              </a:rPr>
              <a:t>高速一维定常流</a:t>
            </a:r>
          </a:p>
        </p:txBody>
      </p:sp>
      <p:sp>
        <p:nvSpPr>
          <p:cNvPr id="6" name="AutoShape 10">
            <a:hlinkClick r:id="" action="ppaction://noaction" highlightClick="1"/>
            <a:extLst>
              <a:ext uri="{FF2B5EF4-FFF2-40B4-BE49-F238E27FC236}">
                <a16:creationId xmlns:a16="http://schemas.microsoft.com/office/drawing/2014/main" id="{08A76590-4A15-4A63-8EF4-6A99C840E98C}"/>
              </a:ext>
            </a:extLst>
          </p:cNvPr>
          <p:cNvSpPr>
            <a:spLocks noChangeArrowheads="1"/>
          </p:cNvSpPr>
          <p:nvPr/>
        </p:nvSpPr>
        <p:spPr bwMode="auto">
          <a:xfrm>
            <a:off x="973588" y="4256921"/>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solidFill>
                <a:latin typeface="微软雅黑" pitchFamily="34" charset="-122"/>
                <a:ea typeface="微软雅黑" pitchFamily="34" charset="-122"/>
              </a:rPr>
              <a:t>§4-5</a:t>
            </a:r>
            <a:r>
              <a:rPr lang="zh-CN" altLang="en-US" sz="2400" dirty="0">
                <a:solidFill>
                  <a:schemeClr val="tx1"/>
                </a:solidFill>
                <a:latin typeface="华文楷体" pitchFamily="2" charset="-122"/>
                <a:ea typeface="华文楷体" pitchFamily="2" charset="-122"/>
              </a:rPr>
              <a:t>激波</a:t>
            </a:r>
          </a:p>
        </p:txBody>
      </p:sp>
      <p:sp>
        <p:nvSpPr>
          <p:cNvPr id="8" name="AutoShape 8">
            <a:hlinkClick r:id="" action="ppaction://noaction" highlightClick="1"/>
            <a:extLst>
              <a:ext uri="{FF2B5EF4-FFF2-40B4-BE49-F238E27FC236}">
                <a16:creationId xmlns:a16="http://schemas.microsoft.com/office/drawing/2014/main" id="{F974A5AE-68E8-4047-B40F-650251F79E1A}"/>
              </a:ext>
            </a:extLst>
          </p:cNvPr>
          <p:cNvSpPr>
            <a:spLocks noChangeArrowheads="1"/>
          </p:cNvSpPr>
          <p:nvPr/>
        </p:nvSpPr>
        <p:spPr bwMode="auto">
          <a:xfrm>
            <a:off x="973588" y="107064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§4-1</a:t>
            </a:r>
            <a:r>
              <a:rPr lang="zh-CN" altLang="en-US" sz="2400" dirty="0">
                <a:solidFill>
                  <a:schemeClr val="tx1">
                    <a:lumMod val="40000"/>
                    <a:lumOff val="60000"/>
                  </a:schemeClr>
                </a:solidFill>
                <a:latin typeface="Times New Roman" pitchFamily="18" charset="0"/>
                <a:ea typeface="华文楷体" pitchFamily="2" charset="-122"/>
              </a:rPr>
              <a:t>热力学基础知识</a:t>
            </a:r>
          </a:p>
        </p:txBody>
      </p:sp>
      <p:sp>
        <p:nvSpPr>
          <p:cNvPr id="9" name="AutoShape 10">
            <a:hlinkClick r:id="" action="ppaction://noaction" highlightClick="1"/>
            <a:extLst>
              <a:ext uri="{FF2B5EF4-FFF2-40B4-BE49-F238E27FC236}">
                <a16:creationId xmlns:a16="http://schemas.microsoft.com/office/drawing/2014/main" id="{164D5D6E-ADA6-4E2A-8007-93519C6C3FB1}"/>
              </a:ext>
            </a:extLst>
          </p:cNvPr>
          <p:cNvSpPr>
            <a:spLocks noChangeArrowheads="1"/>
          </p:cNvSpPr>
          <p:nvPr/>
        </p:nvSpPr>
        <p:spPr bwMode="auto">
          <a:xfrm>
            <a:off x="973588" y="345168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§4-4</a:t>
            </a:r>
            <a:r>
              <a:rPr lang="zh-CN" altLang="en-US" sz="2400" dirty="0">
                <a:solidFill>
                  <a:schemeClr val="tx1">
                    <a:lumMod val="40000"/>
                    <a:lumOff val="60000"/>
                  </a:schemeClr>
                </a:solidFill>
                <a:latin typeface="华文楷体" pitchFamily="2" charset="-122"/>
                <a:ea typeface="华文楷体" pitchFamily="2" charset="-122"/>
              </a:rPr>
              <a:t>马赫波与膨胀波</a:t>
            </a:r>
          </a:p>
        </p:txBody>
      </p:sp>
      <p:sp>
        <p:nvSpPr>
          <p:cNvPr id="11" name="Rectangle 3">
            <a:extLst>
              <a:ext uri="{FF2B5EF4-FFF2-40B4-BE49-F238E27FC236}">
                <a16:creationId xmlns:a16="http://schemas.microsoft.com/office/drawing/2014/main" id="{E308A475-42B9-4028-8F46-2580328D44C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800" b="0" dirty="0">
                <a:solidFill>
                  <a:schemeClr val="accent1">
                    <a:lumMod val="40000"/>
                    <a:lumOff val="60000"/>
                  </a:schemeClr>
                </a:solidFill>
                <a:latin typeface="华文新魏" pitchFamily="2" charset="-122"/>
                <a:ea typeface="华文新魏" pitchFamily="2" charset="-122"/>
              </a:rPr>
              <a:t>第四章    高速可压缩流基础知识</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FCBAC637-D459-4DB9-A29A-D0E08714A2B7}"/>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FFC3185D-4E95-491F-8A98-F9813B29FEAE}" type="slidenum">
              <a:rPr lang="en-US" altLang="zh-CN" sz="2800">
                <a:solidFill>
                  <a:schemeClr val="tx1"/>
                </a:solidFill>
                <a:latin typeface="Calibri" panose="020F0502020204030204" pitchFamily="34" charset="0"/>
              </a:rPr>
              <a:pPr/>
              <a:t>46</a:t>
            </a:fld>
            <a:endParaRPr lang="en-US" altLang="zh-CN" sz="2800">
              <a:solidFill>
                <a:schemeClr val="tx1"/>
              </a:solidFill>
              <a:latin typeface="Calibri" panose="020F0502020204030204" pitchFamily="34" charset="0"/>
            </a:endParaRPr>
          </a:p>
        </p:txBody>
      </p:sp>
      <p:sp>
        <p:nvSpPr>
          <p:cNvPr id="53251" name="Text Box 19">
            <a:extLst>
              <a:ext uri="{FF2B5EF4-FFF2-40B4-BE49-F238E27FC236}">
                <a16:creationId xmlns:a16="http://schemas.microsoft.com/office/drawing/2014/main" id="{A394B45D-AB37-493E-9676-F0B899700216}"/>
              </a:ext>
            </a:extLst>
          </p:cNvPr>
          <p:cNvSpPr txBox="1">
            <a:spLocks noChangeArrowheads="1"/>
          </p:cNvSpPr>
          <p:nvPr/>
        </p:nvSpPr>
        <p:spPr bwMode="auto">
          <a:xfrm>
            <a:off x="0" y="762000"/>
            <a:ext cx="8991600" cy="42545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a:latin typeface="Arial" panose="020B0604020202020204" pitchFamily="34" charset="0"/>
              </a:rPr>
              <a:t>气流膨胀</a:t>
            </a:r>
            <a:r>
              <a:rPr lang="en-US" altLang="zh-CN">
                <a:latin typeface="Arial" panose="020B0604020202020204" pitchFamily="34" charset="0"/>
              </a:rPr>
              <a:t>--</a:t>
            </a:r>
            <a:r>
              <a:rPr lang="zh-CN" altLang="en-US">
                <a:latin typeface="Arial" panose="020B0604020202020204" pitchFamily="34" charset="0"/>
              </a:rPr>
              <a:t>膨胀波</a:t>
            </a:r>
            <a:r>
              <a:rPr lang="en-US" altLang="zh-CN">
                <a:latin typeface="Arial" panose="020B0604020202020204" pitchFamily="34" charset="0"/>
              </a:rPr>
              <a:t>(</a:t>
            </a:r>
            <a:r>
              <a:rPr lang="zh-CN" altLang="en-US">
                <a:latin typeface="Arial" panose="020B0604020202020204" pitchFamily="34" charset="0"/>
              </a:rPr>
              <a:t>气流增速、减压</a:t>
            </a:r>
            <a:r>
              <a:rPr lang="en-US" altLang="zh-CN">
                <a:latin typeface="Arial" panose="020B0604020202020204" pitchFamily="34" charset="0"/>
              </a:rPr>
              <a:t>)   </a:t>
            </a:r>
            <a:r>
              <a:rPr lang="zh-CN" altLang="en-US">
                <a:latin typeface="Arial" panose="020B0604020202020204" pitchFamily="34" charset="0"/>
              </a:rPr>
              <a:t>气流压缩</a:t>
            </a:r>
            <a:r>
              <a:rPr lang="en-US" altLang="zh-CN">
                <a:latin typeface="Arial" panose="020B0604020202020204" pitchFamily="34" charset="0"/>
              </a:rPr>
              <a:t>--</a:t>
            </a:r>
            <a:r>
              <a:rPr lang="zh-CN" altLang="en-US">
                <a:latin typeface="Arial" panose="020B0604020202020204" pitchFamily="34" charset="0"/>
              </a:rPr>
              <a:t>激 波</a:t>
            </a:r>
            <a:r>
              <a:rPr lang="en-US" altLang="zh-CN">
                <a:latin typeface="Arial" panose="020B0604020202020204" pitchFamily="34" charset="0"/>
              </a:rPr>
              <a:t>(</a:t>
            </a:r>
            <a:r>
              <a:rPr lang="zh-CN" altLang="en-US">
                <a:latin typeface="Arial" panose="020B0604020202020204" pitchFamily="34" charset="0"/>
              </a:rPr>
              <a:t>气流减速、增压</a:t>
            </a:r>
            <a:r>
              <a:rPr lang="en-US" altLang="zh-CN">
                <a:latin typeface="Arial" panose="020B0604020202020204" pitchFamily="34" charset="0"/>
              </a:rPr>
              <a:t>)</a:t>
            </a:r>
          </a:p>
        </p:txBody>
      </p:sp>
      <p:sp>
        <p:nvSpPr>
          <p:cNvPr id="312340" name="Text Box 20">
            <a:extLst>
              <a:ext uri="{FF2B5EF4-FFF2-40B4-BE49-F238E27FC236}">
                <a16:creationId xmlns:a16="http://schemas.microsoft.com/office/drawing/2014/main" id="{4EAF5C82-B10F-47FF-94D6-6B651AC3A47D}"/>
              </a:ext>
            </a:extLst>
          </p:cNvPr>
          <p:cNvSpPr txBox="1">
            <a:spLocks noChangeArrowheads="1"/>
          </p:cNvSpPr>
          <p:nvPr/>
        </p:nvSpPr>
        <p:spPr bwMode="auto">
          <a:xfrm>
            <a:off x="4114800" y="1150525"/>
            <a:ext cx="5029200"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dirty="0">
                <a:latin typeface="Arial" panose="020B0604020202020204" pitchFamily="34" charset="0"/>
              </a:rPr>
              <a:t>超声速</a:t>
            </a:r>
            <a:r>
              <a:rPr lang="zh-CN" altLang="en-US" sz="1800" dirty="0">
                <a:latin typeface="宋体" panose="02010600030101010101" pitchFamily="2" charset="-122"/>
              </a:rPr>
              <a:t>平面气流流过一个内折的凹壁，由多个无限小内折角</a:t>
            </a:r>
            <a:r>
              <a:rPr lang="en-US" altLang="zh-CN" sz="1800" i="1" dirty="0">
                <a:latin typeface="Times New Roman" panose="02020603050405020304" pitchFamily="18" charset="0"/>
                <a:cs typeface="Times New Roman" panose="02020603050405020304" pitchFamily="18" charset="0"/>
              </a:rPr>
              <a:t>dθ</a:t>
            </a:r>
            <a:r>
              <a:rPr lang="en-US" altLang="zh-CN" sz="1800" baseline="-25000" dirty="0">
                <a:latin typeface="Arial" panose="020B0604020202020204" pitchFamily="34" charset="0"/>
              </a:rPr>
              <a:t>1</a:t>
            </a:r>
            <a:r>
              <a:rPr lang="en-US" altLang="zh-CN" sz="1800" dirty="0">
                <a:latin typeface="宋体" panose="02010600030101010101" pitchFamily="2" charset="-122"/>
              </a:rPr>
              <a:t>,</a:t>
            </a:r>
            <a:r>
              <a:rPr lang="en-US" altLang="zh-CN" sz="1800" i="1" dirty="0">
                <a:latin typeface="Times New Roman" panose="02020603050405020304" pitchFamily="18" charset="0"/>
                <a:cs typeface="Times New Roman" panose="02020603050405020304" pitchFamily="18" charset="0"/>
              </a:rPr>
              <a:t>dθ</a:t>
            </a:r>
            <a:r>
              <a:rPr lang="en-US" altLang="zh-CN" sz="1800" baseline="-25000" dirty="0">
                <a:latin typeface="Arial" panose="020B0604020202020204" pitchFamily="34" charset="0"/>
              </a:rPr>
              <a:t>2</a:t>
            </a:r>
            <a:r>
              <a:rPr lang="en-US" altLang="zh-CN" sz="1800" dirty="0">
                <a:latin typeface="Arial" panose="020B0604020202020204" pitchFamily="34" charset="0"/>
              </a:rPr>
              <a:t>…</a:t>
            </a:r>
            <a:r>
              <a:rPr lang="zh-CN" altLang="en-US" sz="1800" dirty="0">
                <a:latin typeface="宋体" panose="02010600030101010101" pitchFamily="2" charset="-122"/>
              </a:rPr>
              <a:t>组成。</a:t>
            </a:r>
            <a:r>
              <a:rPr lang="zh-CN" altLang="en-US" sz="1800" dirty="0">
                <a:latin typeface="Arial" panose="020B0604020202020204" pitchFamily="34" charset="0"/>
              </a:rPr>
              <a:t>在每个折点处产生一道压缩马赫波并减速一次，</a:t>
            </a:r>
            <a:r>
              <a:rPr lang="en-US" altLang="zh-CN" sz="1800" i="1" dirty="0">
                <a:latin typeface="Times New Roman" panose="02020603050405020304" pitchFamily="18" charset="0"/>
                <a:cs typeface="Times New Roman" panose="02020603050405020304" pitchFamily="18" charset="0"/>
              </a:rPr>
              <a:t>Ma</a:t>
            </a:r>
            <a:r>
              <a:rPr lang="en-US" altLang="zh-CN" sz="1800" baseline="-25000" dirty="0">
                <a:latin typeface="Arial" panose="020B0604020202020204" pitchFamily="34" charset="0"/>
              </a:rPr>
              <a:t>1</a:t>
            </a:r>
            <a:r>
              <a:rPr lang="en-US" altLang="zh-CN" sz="1800" dirty="0">
                <a:latin typeface="Arial" panose="020B0604020202020204" pitchFamily="34" charset="0"/>
              </a:rPr>
              <a:t>&gt;</a:t>
            </a:r>
            <a:r>
              <a:rPr lang="en-US" altLang="zh-CN" sz="1800" i="1" dirty="0">
                <a:latin typeface="Times New Roman" panose="02020603050405020304" pitchFamily="18" charset="0"/>
                <a:cs typeface="Times New Roman" panose="02020603050405020304" pitchFamily="18" charset="0"/>
              </a:rPr>
              <a:t> Ma</a:t>
            </a:r>
            <a:r>
              <a:rPr lang="en-US" altLang="zh-CN" sz="1800" baseline="-25000" dirty="0">
                <a:latin typeface="Arial" panose="020B0604020202020204" pitchFamily="34" charset="0"/>
              </a:rPr>
              <a:t>2</a:t>
            </a:r>
            <a:r>
              <a:rPr lang="en-US" altLang="zh-CN" sz="1800" b="0" dirty="0">
                <a:latin typeface="Arial" panose="020B0604020202020204" pitchFamily="34" charset="0"/>
              </a:rPr>
              <a:t> &gt;…</a:t>
            </a:r>
            <a:r>
              <a:rPr lang="zh-CN" altLang="en-US" sz="1800" b="0" dirty="0">
                <a:latin typeface="Arial" panose="020B0604020202020204" pitchFamily="34" charset="0"/>
              </a:rPr>
              <a:t>，</a:t>
            </a:r>
            <a:r>
              <a:rPr lang="el-GR" altLang="zh-CN" sz="1800" i="1" dirty="0">
                <a:latin typeface="Times New Roman" panose="02020603050405020304" pitchFamily="18" charset="0"/>
                <a:cs typeface="Times New Roman" panose="02020603050405020304" pitchFamily="18" charset="0"/>
              </a:rPr>
              <a:t>μ</a:t>
            </a:r>
            <a:r>
              <a:rPr lang="en-US" altLang="zh-CN" sz="1800" baseline="-25000" dirty="0">
                <a:latin typeface="Arial" panose="020B0604020202020204" pitchFamily="34" charset="0"/>
              </a:rPr>
              <a:t>1</a:t>
            </a:r>
            <a:r>
              <a:rPr lang="en-US" altLang="zh-CN" sz="1800" b="0" dirty="0">
                <a:latin typeface="Arial" panose="020B0604020202020204" pitchFamily="34" charset="0"/>
              </a:rPr>
              <a:t>&lt;</a:t>
            </a:r>
            <a:r>
              <a:rPr lang="el-GR" altLang="zh-CN" sz="1800" i="1" dirty="0">
                <a:latin typeface="Times New Roman" panose="02020603050405020304" pitchFamily="18" charset="0"/>
                <a:cs typeface="Times New Roman" panose="02020603050405020304" pitchFamily="18" charset="0"/>
              </a:rPr>
              <a:t> μ</a:t>
            </a:r>
            <a:r>
              <a:rPr lang="en-US" altLang="zh-CN" sz="1800" baseline="-25000" dirty="0">
                <a:latin typeface="Arial" panose="020B0604020202020204" pitchFamily="34" charset="0"/>
              </a:rPr>
              <a:t>2</a:t>
            </a:r>
            <a:r>
              <a:rPr lang="en-US" altLang="zh-CN" sz="1800" b="0" dirty="0">
                <a:latin typeface="Arial" panose="020B0604020202020204" pitchFamily="34" charset="0"/>
              </a:rPr>
              <a:t>…</a:t>
            </a:r>
            <a:r>
              <a:rPr lang="zh-CN" altLang="en-US" sz="1800" dirty="0">
                <a:latin typeface="Arial" panose="020B0604020202020204" pitchFamily="34" charset="0"/>
              </a:rPr>
              <a:t>，每经过一道压缩马赫波气流内折一个角度，</a:t>
            </a:r>
            <a:r>
              <a:rPr lang="el-GR" altLang="zh-CN" sz="1800" i="1" dirty="0">
                <a:latin typeface="Times New Roman" panose="02020603050405020304" pitchFamily="18" charset="0"/>
                <a:cs typeface="Times New Roman" panose="02020603050405020304" pitchFamily="18" charset="0"/>
              </a:rPr>
              <a:t> μ</a:t>
            </a:r>
            <a:r>
              <a:rPr lang="zh-CN" altLang="en-US" sz="1800" dirty="0">
                <a:latin typeface="Arial" panose="020B0604020202020204" pitchFamily="34" charset="0"/>
              </a:rPr>
              <a:t>角加大，无数多条压缩波彼此密集、相互叠加，在内折壁上方形成一道有限强度的压缩波。令</a:t>
            </a:r>
            <a:r>
              <a:rPr lang="en-US" altLang="zh-CN" sz="1800" i="1" dirty="0">
                <a:latin typeface="Times New Roman" panose="02020603050405020304" pitchFamily="18" charset="0"/>
                <a:cs typeface="Times New Roman" panose="02020603050405020304" pitchFamily="18" charset="0"/>
              </a:rPr>
              <a:t>o</a:t>
            </a:r>
            <a:r>
              <a:rPr lang="en-US" altLang="zh-CN" sz="1800" baseline="-25000" dirty="0">
                <a:latin typeface="Arial" panose="020B0604020202020204" pitchFamily="34" charset="0"/>
              </a:rPr>
              <a:t>2</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o</a:t>
            </a:r>
            <a:r>
              <a:rPr lang="en-US" altLang="zh-CN" sz="1800" baseline="-25000" dirty="0">
                <a:latin typeface="Arial" panose="020B0604020202020204" pitchFamily="34" charset="0"/>
              </a:rPr>
              <a:t>3</a:t>
            </a:r>
            <a:r>
              <a:rPr lang="zh-CN" altLang="en-US" sz="1800" dirty="0">
                <a:latin typeface="Arial" panose="020B0604020202020204" pitchFamily="34" charset="0"/>
              </a:rPr>
              <a:t>无限接近</a:t>
            </a:r>
            <a:r>
              <a:rPr lang="en-US" altLang="zh-CN" sz="1800" i="1" dirty="0">
                <a:latin typeface="Times New Roman" panose="02020603050405020304" pitchFamily="18" charset="0"/>
                <a:cs typeface="Times New Roman" panose="02020603050405020304" pitchFamily="18" charset="0"/>
              </a:rPr>
              <a:t>o</a:t>
            </a:r>
            <a:r>
              <a:rPr lang="en-US" altLang="zh-CN" sz="1800" baseline="-25000" dirty="0">
                <a:latin typeface="Arial" panose="020B0604020202020204" pitchFamily="34" charset="0"/>
              </a:rPr>
              <a:t>1</a:t>
            </a:r>
            <a:r>
              <a:rPr lang="zh-CN" altLang="en-US" sz="1800" dirty="0">
                <a:latin typeface="Arial" panose="020B0604020202020204" pitchFamily="34" charset="0"/>
              </a:rPr>
              <a:t>，在</a:t>
            </a:r>
            <a:r>
              <a:rPr lang="en-US" altLang="zh-CN" sz="1800" i="1" dirty="0">
                <a:latin typeface="Times New Roman" panose="02020603050405020304" pitchFamily="18" charset="0"/>
                <a:cs typeface="Times New Roman" panose="02020603050405020304" pitchFamily="18" charset="0"/>
              </a:rPr>
              <a:t>o</a:t>
            </a:r>
            <a:r>
              <a:rPr lang="en-US" altLang="zh-CN" sz="1800" baseline="-25000" dirty="0">
                <a:latin typeface="Arial" panose="020B0604020202020204" pitchFamily="34" charset="0"/>
              </a:rPr>
              <a:t>1</a:t>
            </a:r>
            <a:r>
              <a:rPr lang="zh-CN" altLang="en-US" sz="1800" dirty="0">
                <a:latin typeface="Arial" panose="020B0604020202020204" pitchFamily="34" charset="0"/>
              </a:rPr>
              <a:t>点形成一个有限内折角</a:t>
            </a:r>
            <a:r>
              <a:rPr lang="en-US" altLang="zh-CN" sz="1800" i="1" dirty="0">
                <a:latin typeface="Times New Roman" panose="02020603050405020304" pitchFamily="18" charset="0"/>
                <a:cs typeface="Times New Roman" panose="02020603050405020304" pitchFamily="18" charset="0"/>
              </a:rPr>
              <a:t>θ</a:t>
            </a:r>
            <a:r>
              <a:rPr lang="zh-CN" altLang="en-US" sz="1800" dirty="0">
                <a:latin typeface="Arial" panose="020B0604020202020204" pitchFamily="34" charset="0"/>
              </a:rPr>
              <a:t>，产生一道有限强度的压缩波，称为</a:t>
            </a:r>
            <a:r>
              <a:rPr lang="zh-CN" altLang="en-US" sz="1800" dirty="0">
                <a:solidFill>
                  <a:srgbClr val="CC3300"/>
                </a:solidFill>
                <a:latin typeface="Arial" panose="020B0604020202020204" pitchFamily="34" charset="0"/>
              </a:rPr>
              <a:t>激波</a:t>
            </a:r>
            <a:r>
              <a:rPr lang="zh-CN" altLang="en-US" sz="1800" dirty="0">
                <a:latin typeface="Arial" panose="020B0604020202020204" pitchFamily="34" charset="0"/>
              </a:rPr>
              <a:t>。</a:t>
            </a:r>
            <a:endParaRPr lang="zh-CN" altLang="en-US" sz="1800" dirty="0">
              <a:latin typeface="宋体" panose="02010600030101010101" pitchFamily="2" charset="-122"/>
            </a:endParaRPr>
          </a:p>
        </p:txBody>
      </p:sp>
      <p:pic>
        <p:nvPicPr>
          <p:cNvPr id="62469" name="Picture 26">
            <a:extLst>
              <a:ext uri="{FF2B5EF4-FFF2-40B4-BE49-F238E27FC236}">
                <a16:creationId xmlns:a16="http://schemas.microsoft.com/office/drawing/2014/main" id="{C1760F72-083A-4ABA-9180-F1FF140E0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59" y="1263650"/>
            <a:ext cx="3905250" cy="19050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12347" name="Picture 27">
            <a:extLst>
              <a:ext uri="{FF2B5EF4-FFF2-40B4-BE49-F238E27FC236}">
                <a16:creationId xmlns:a16="http://schemas.microsoft.com/office/drawing/2014/main" id="{D22A56D7-BECC-4533-8613-C816415F4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 y="3317297"/>
            <a:ext cx="3905250" cy="2099993"/>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39A9AD64-6F68-42AD-8EDA-0914F997A55E}"/>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3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6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12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2">
            <a:extLst>
              <a:ext uri="{FF2B5EF4-FFF2-40B4-BE49-F238E27FC236}">
                <a16:creationId xmlns:a16="http://schemas.microsoft.com/office/drawing/2014/main" id="{70BE0868-B34C-4E28-9D99-7636F613BFFF}"/>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17962B04-E7F7-490D-AAC1-9B61318FB998}" type="slidenum">
              <a:rPr lang="en-US" altLang="zh-CN" sz="2800">
                <a:solidFill>
                  <a:schemeClr val="tx1"/>
                </a:solidFill>
                <a:latin typeface="Calibri" panose="020F0502020204030204" pitchFamily="34" charset="0"/>
              </a:rPr>
              <a:pPr/>
              <a:t>47</a:t>
            </a:fld>
            <a:endParaRPr lang="en-US" altLang="zh-CN" sz="2800">
              <a:solidFill>
                <a:schemeClr val="tx1"/>
              </a:solidFill>
              <a:latin typeface="Calibri" panose="020F0502020204030204" pitchFamily="34" charset="0"/>
            </a:endParaRPr>
          </a:p>
        </p:txBody>
      </p:sp>
      <p:sp>
        <p:nvSpPr>
          <p:cNvPr id="54275" name="Rectangle 9">
            <a:extLst>
              <a:ext uri="{FF2B5EF4-FFF2-40B4-BE49-F238E27FC236}">
                <a16:creationId xmlns:a16="http://schemas.microsoft.com/office/drawing/2014/main" id="{1FF74E45-526E-4733-85E9-F8F70AD84CFD}"/>
              </a:ext>
            </a:extLst>
          </p:cNvPr>
          <p:cNvSpPr>
            <a:spLocks noChangeArrowheads="1"/>
          </p:cNvSpPr>
          <p:nvPr/>
        </p:nvSpPr>
        <p:spPr bwMode="auto">
          <a:xfrm>
            <a:off x="4327525" y="3725863"/>
            <a:ext cx="1889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54276" name="Rectangle 11">
            <a:extLst>
              <a:ext uri="{FF2B5EF4-FFF2-40B4-BE49-F238E27FC236}">
                <a16:creationId xmlns:a16="http://schemas.microsoft.com/office/drawing/2014/main" id="{3662D830-05D5-42AA-9900-3AAC429FFA8B}"/>
              </a:ext>
            </a:extLst>
          </p:cNvPr>
          <p:cNvSpPr>
            <a:spLocks noChangeArrowheads="1"/>
          </p:cNvSpPr>
          <p:nvPr/>
        </p:nvSpPr>
        <p:spPr bwMode="auto">
          <a:xfrm>
            <a:off x="4327525" y="3630613"/>
            <a:ext cx="1889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54277" name="Rectangle 12">
            <a:extLst>
              <a:ext uri="{FF2B5EF4-FFF2-40B4-BE49-F238E27FC236}">
                <a16:creationId xmlns:a16="http://schemas.microsoft.com/office/drawing/2014/main" id="{C11D5854-9C13-4577-8BD4-10E7815D9616}"/>
              </a:ext>
            </a:extLst>
          </p:cNvPr>
          <p:cNvSpPr>
            <a:spLocks noChangeArrowheads="1"/>
          </p:cNvSpPr>
          <p:nvPr/>
        </p:nvSpPr>
        <p:spPr bwMode="auto">
          <a:xfrm>
            <a:off x="4327525" y="3630613"/>
            <a:ext cx="1889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313357" name="Text Box 13">
            <a:extLst>
              <a:ext uri="{FF2B5EF4-FFF2-40B4-BE49-F238E27FC236}">
                <a16:creationId xmlns:a16="http://schemas.microsoft.com/office/drawing/2014/main" id="{09E69DDC-FD52-4BF6-9E63-794886FCC1F0}"/>
              </a:ext>
            </a:extLst>
          </p:cNvPr>
          <p:cNvSpPr txBox="1">
            <a:spLocks noChangeArrowheads="1"/>
          </p:cNvSpPr>
          <p:nvPr/>
        </p:nvSpPr>
        <p:spPr bwMode="auto">
          <a:xfrm>
            <a:off x="0" y="3276600"/>
            <a:ext cx="8867775" cy="1200150"/>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a:solidFill>
                  <a:srgbClr val="CC3300"/>
                </a:solidFill>
                <a:latin typeface="Arial" panose="020B0604020202020204" pitchFamily="34" charset="0"/>
              </a:rPr>
              <a:t>激波与来流方向的夹角称为激波角</a:t>
            </a:r>
            <a:r>
              <a:rPr lang="zh-CN" altLang="en-US">
                <a:latin typeface="Arial" panose="020B0604020202020204" pitchFamily="34" charset="0"/>
              </a:rPr>
              <a:t>，用</a:t>
            </a:r>
            <a:r>
              <a:rPr lang="en-US" altLang="zh-CN" i="1">
                <a:latin typeface="Times New Roman" panose="02020603050405020304" pitchFamily="18" charset="0"/>
                <a:cs typeface="Times New Roman" panose="02020603050405020304" pitchFamily="18" charset="0"/>
              </a:rPr>
              <a:t>β</a:t>
            </a:r>
            <a:r>
              <a:rPr lang="zh-CN" altLang="en-US">
                <a:latin typeface="Arial" panose="020B0604020202020204" pitchFamily="34" charset="0"/>
              </a:rPr>
              <a:t>表示。当激波面与来流方向垂直，即</a:t>
            </a:r>
            <a:r>
              <a:rPr lang="en-US" altLang="zh-CN" i="1">
                <a:latin typeface="Times New Roman" panose="02020603050405020304" pitchFamily="18" charset="0"/>
                <a:cs typeface="Times New Roman" panose="02020603050405020304" pitchFamily="18" charset="0"/>
              </a:rPr>
              <a:t>β </a:t>
            </a:r>
            <a:r>
              <a:rPr lang="en-US" altLang="zh-CN">
                <a:latin typeface="Arial" panose="020B0604020202020204" pitchFamily="34" charset="0"/>
              </a:rPr>
              <a:t>=</a:t>
            </a:r>
            <a:r>
              <a:rPr lang="en-US" altLang="zh-CN" i="1">
                <a:latin typeface="Times New Roman" panose="02020603050405020304" pitchFamily="18" charset="0"/>
                <a:cs typeface="Times New Roman" panose="02020603050405020304" pitchFamily="18" charset="0"/>
              </a:rPr>
              <a:t>π</a:t>
            </a:r>
            <a:r>
              <a:rPr lang="en-US" altLang="zh-CN">
                <a:latin typeface="Arial" panose="020B0604020202020204" pitchFamily="34" charset="0"/>
              </a:rPr>
              <a:t>/2</a:t>
            </a:r>
            <a:r>
              <a:rPr lang="en-US" altLang="zh-CN" b="0">
                <a:latin typeface="Arial" panose="020B0604020202020204" pitchFamily="34" charset="0"/>
              </a:rPr>
              <a:t> </a:t>
            </a:r>
            <a:r>
              <a:rPr lang="zh-CN" altLang="en-US">
                <a:latin typeface="Arial" panose="020B0604020202020204" pitchFamily="34" charset="0"/>
              </a:rPr>
              <a:t>，为正激波；当 </a:t>
            </a:r>
            <a:r>
              <a:rPr lang="en-US" altLang="zh-CN" i="1">
                <a:latin typeface="Times New Roman" panose="02020603050405020304" pitchFamily="18" charset="0"/>
                <a:cs typeface="Times New Roman" panose="02020603050405020304" pitchFamily="18" charset="0"/>
              </a:rPr>
              <a:t>β </a:t>
            </a:r>
            <a:r>
              <a:rPr lang="en-US" altLang="zh-CN">
                <a:latin typeface="Arial" panose="020B0604020202020204" pitchFamily="34" charset="0"/>
              </a:rPr>
              <a:t>&lt;</a:t>
            </a:r>
            <a:r>
              <a:rPr lang="en-US" altLang="zh-CN" i="1">
                <a:latin typeface="Times New Roman" panose="02020603050405020304" pitchFamily="18" charset="0"/>
                <a:cs typeface="Times New Roman" panose="02020603050405020304" pitchFamily="18" charset="0"/>
              </a:rPr>
              <a:t>π</a:t>
            </a:r>
            <a:r>
              <a:rPr lang="en-US" altLang="zh-CN">
                <a:latin typeface="Arial" panose="020B0604020202020204" pitchFamily="34" charset="0"/>
              </a:rPr>
              <a:t>/2</a:t>
            </a:r>
            <a:r>
              <a:rPr lang="zh-CN" altLang="en-US">
                <a:latin typeface="Arial" panose="020B0604020202020204" pitchFamily="34" charset="0"/>
              </a:rPr>
              <a:t>为斜激波。物体是二维，产生的是二维或平面激波；物体是三维，则产生的是三维或空间激波。</a:t>
            </a:r>
          </a:p>
        </p:txBody>
      </p:sp>
      <p:sp>
        <p:nvSpPr>
          <p:cNvPr id="54279" name="Text Box 14">
            <a:extLst>
              <a:ext uri="{FF2B5EF4-FFF2-40B4-BE49-F238E27FC236}">
                <a16:creationId xmlns:a16="http://schemas.microsoft.com/office/drawing/2014/main" id="{6BDF74F6-13F2-4D02-8649-A8F641CBC8C6}"/>
              </a:ext>
            </a:extLst>
          </p:cNvPr>
          <p:cNvSpPr txBox="1">
            <a:spLocks noChangeArrowheads="1"/>
          </p:cNvSpPr>
          <p:nvPr/>
        </p:nvSpPr>
        <p:spPr bwMode="auto">
          <a:xfrm>
            <a:off x="0" y="914400"/>
            <a:ext cx="8947150" cy="400050"/>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solidFill>
                  <a:srgbClr val="CC3300"/>
                </a:solidFill>
                <a:latin typeface="Arial" panose="020B0604020202020204" pitchFamily="34" charset="0"/>
              </a:rPr>
              <a:t>可忽略激波厚度</a:t>
            </a:r>
            <a:r>
              <a:rPr lang="zh-CN" altLang="en-US">
                <a:latin typeface="Arial" panose="020B0604020202020204" pitchFamily="34" charset="0"/>
              </a:rPr>
              <a:t>，而将激波视为气流参数发生突跃变化的间断面。</a:t>
            </a:r>
          </a:p>
        </p:txBody>
      </p:sp>
      <p:sp>
        <p:nvSpPr>
          <p:cNvPr id="313359" name="Text Box 15">
            <a:extLst>
              <a:ext uri="{FF2B5EF4-FFF2-40B4-BE49-F238E27FC236}">
                <a16:creationId xmlns:a16="http://schemas.microsoft.com/office/drawing/2014/main" id="{7A38D4F9-621F-4884-A93C-63D87E4F3EA1}"/>
              </a:ext>
            </a:extLst>
          </p:cNvPr>
          <p:cNvSpPr txBox="1">
            <a:spLocks noChangeArrowheads="1"/>
          </p:cNvSpPr>
          <p:nvPr/>
        </p:nvSpPr>
        <p:spPr bwMode="auto">
          <a:xfrm>
            <a:off x="0" y="1676400"/>
            <a:ext cx="8947150" cy="1163638"/>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a:latin typeface="Arial" panose="020B0604020202020204" pitchFamily="34" charset="0"/>
              </a:rPr>
              <a:t>气流穿过激波时受到突然压缩，压强、密度和温度升高，速度和马赫数下降。在极小的激波厚度内速度梯度很大，产生可观的机械能损失，气流穿过激波的时间极短，</a:t>
            </a:r>
            <a:r>
              <a:rPr lang="zh-CN" altLang="en-US">
                <a:solidFill>
                  <a:srgbClr val="CC3300"/>
                </a:solidFill>
                <a:latin typeface="Arial" panose="020B0604020202020204" pitchFamily="34" charset="0"/>
              </a:rPr>
              <a:t>因此可视为一个绝热但不等熵的过程</a:t>
            </a:r>
            <a:r>
              <a:rPr lang="zh-CN" altLang="en-US">
                <a:latin typeface="Arial" panose="020B0604020202020204" pitchFamily="34" charset="0"/>
              </a:rPr>
              <a:t>。</a:t>
            </a:r>
          </a:p>
        </p:txBody>
      </p:sp>
      <p:pic>
        <p:nvPicPr>
          <p:cNvPr id="313360" name="Picture 16">
            <a:extLst>
              <a:ext uri="{FF2B5EF4-FFF2-40B4-BE49-F238E27FC236}">
                <a16:creationId xmlns:a16="http://schemas.microsoft.com/office/drawing/2014/main" id="{67250777-E22D-4127-800D-C8CE002A1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975" y="4714875"/>
            <a:ext cx="4114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a:extLst>
              <a:ext uri="{FF2B5EF4-FFF2-40B4-BE49-F238E27FC236}">
                <a16:creationId xmlns:a16="http://schemas.microsoft.com/office/drawing/2014/main" id="{DEE8004B-91D0-49DC-8D9F-D54EBD565A14}"/>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pic>
        <p:nvPicPr>
          <p:cNvPr id="3" name="图片 2">
            <a:extLst>
              <a:ext uri="{FF2B5EF4-FFF2-40B4-BE49-F238E27FC236}">
                <a16:creationId xmlns:a16="http://schemas.microsoft.com/office/drawing/2014/main" id="{E918E92B-CBE5-4DF9-A86B-B5C8E0EB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590575"/>
            <a:ext cx="3707108" cy="169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3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33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33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57" grpId="0" animBg="1"/>
      <p:bldP spid="31335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4391" name="Object 23">
            <a:extLst>
              <a:ext uri="{FF2B5EF4-FFF2-40B4-BE49-F238E27FC236}">
                <a16:creationId xmlns:a16="http://schemas.microsoft.com/office/drawing/2014/main" id="{86BED3DA-825A-49B4-B86C-A34A738E9C9F}"/>
              </a:ext>
            </a:extLst>
          </p:cNvPr>
          <p:cNvGraphicFramePr>
            <a:graphicFrameLocks noGrp="1" noChangeAspect="1"/>
          </p:cNvGraphicFramePr>
          <p:nvPr>
            <p:ph/>
          </p:nvPr>
        </p:nvGraphicFramePr>
        <p:xfrm>
          <a:off x="1617663" y="4572000"/>
          <a:ext cx="1182687" cy="411163"/>
        </p:xfrm>
        <a:graphic>
          <a:graphicData uri="http://schemas.openxmlformats.org/presentationml/2006/ole">
            <mc:AlternateContent xmlns:mc="http://schemas.openxmlformats.org/markup-compatibility/2006">
              <mc:Choice xmlns:v="urn:schemas-microsoft-com:vml" Requires="v">
                <p:oleObj spid="_x0000_s55425" name="公式" r:id="rId3" imgW="583947" imgH="203112" progId="Equation.3">
                  <p:embed/>
                </p:oleObj>
              </mc:Choice>
              <mc:Fallback>
                <p:oleObj name="公式" r:id="rId3" imgW="583947" imgH="203112"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663" y="4572000"/>
                        <a:ext cx="1182687" cy="411163"/>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灯片编号占位符 2">
            <a:extLst>
              <a:ext uri="{FF2B5EF4-FFF2-40B4-BE49-F238E27FC236}">
                <a16:creationId xmlns:a16="http://schemas.microsoft.com/office/drawing/2014/main" id="{67B27500-1A9E-45ED-B9F3-CF77759F2CFB}"/>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54A406A4-9FEE-4B7F-911F-53D1A6B10AD3}" type="slidenum">
              <a:rPr lang="en-US" altLang="zh-CN" sz="2800">
                <a:solidFill>
                  <a:schemeClr val="tx1"/>
                </a:solidFill>
                <a:latin typeface="Calibri" panose="020F0502020204030204" pitchFamily="34" charset="0"/>
              </a:rPr>
              <a:pPr/>
              <a:t>48</a:t>
            </a:fld>
            <a:endParaRPr lang="en-US" altLang="zh-CN" sz="2800">
              <a:solidFill>
                <a:schemeClr val="tx1"/>
              </a:solidFill>
              <a:latin typeface="Calibri" panose="020F0502020204030204" pitchFamily="34" charset="0"/>
            </a:endParaRPr>
          </a:p>
        </p:txBody>
      </p:sp>
      <p:sp>
        <p:nvSpPr>
          <p:cNvPr id="34823" name="Text Box 3">
            <a:extLst>
              <a:ext uri="{FF2B5EF4-FFF2-40B4-BE49-F238E27FC236}">
                <a16:creationId xmlns:a16="http://schemas.microsoft.com/office/drawing/2014/main" id="{5FF44004-9678-4E42-AFD4-8DA5586F8725}"/>
              </a:ext>
            </a:extLst>
          </p:cNvPr>
          <p:cNvSpPr txBox="1">
            <a:spLocks noChangeArrowheads="1"/>
          </p:cNvSpPr>
          <p:nvPr/>
        </p:nvSpPr>
        <p:spPr bwMode="auto">
          <a:xfrm>
            <a:off x="0" y="695325"/>
            <a:ext cx="1600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正激波</a:t>
            </a:r>
          </a:p>
        </p:txBody>
      </p:sp>
      <p:sp>
        <p:nvSpPr>
          <p:cNvPr id="314379" name="Text Box 11">
            <a:extLst>
              <a:ext uri="{FF2B5EF4-FFF2-40B4-BE49-F238E27FC236}">
                <a16:creationId xmlns:a16="http://schemas.microsoft.com/office/drawing/2014/main" id="{7F70DE66-3A21-4DEB-8CA6-7F8EB6754A8D}"/>
              </a:ext>
            </a:extLst>
          </p:cNvPr>
          <p:cNvSpPr txBox="1">
            <a:spLocks noChangeArrowheads="1"/>
          </p:cNvSpPr>
          <p:nvPr/>
        </p:nvSpPr>
        <p:spPr bwMode="auto">
          <a:xfrm>
            <a:off x="0" y="1371600"/>
            <a:ext cx="525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宋体" panose="02010600030101010101" pitchFamily="2" charset="-122"/>
              </a:rPr>
              <a:t>在正激波前后取一个矩形控制区“</a:t>
            </a:r>
            <a:r>
              <a:rPr lang="en-US" altLang="zh-CN">
                <a:latin typeface="宋体" panose="02010600030101010101" pitchFamily="2" charset="-122"/>
              </a:rPr>
              <a:t>1122”</a:t>
            </a:r>
          </a:p>
        </p:txBody>
      </p:sp>
      <p:sp>
        <p:nvSpPr>
          <p:cNvPr id="55302" name="Text Box 12">
            <a:extLst>
              <a:ext uri="{FF2B5EF4-FFF2-40B4-BE49-F238E27FC236}">
                <a16:creationId xmlns:a16="http://schemas.microsoft.com/office/drawing/2014/main" id="{F7F15BB6-BCF7-4D36-A8A9-03F4381C8362}"/>
              </a:ext>
            </a:extLst>
          </p:cNvPr>
          <p:cNvSpPr txBox="1">
            <a:spLocks noChangeArrowheads="1"/>
          </p:cNvSpPr>
          <p:nvPr/>
        </p:nvSpPr>
        <p:spPr bwMode="auto">
          <a:xfrm>
            <a:off x="1600200" y="788988"/>
            <a:ext cx="1603375" cy="4302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基本方程组</a:t>
            </a:r>
          </a:p>
        </p:txBody>
      </p:sp>
      <p:sp>
        <p:nvSpPr>
          <p:cNvPr id="314383" name="Text Box 15">
            <a:extLst>
              <a:ext uri="{FF2B5EF4-FFF2-40B4-BE49-F238E27FC236}">
                <a16:creationId xmlns:a16="http://schemas.microsoft.com/office/drawing/2014/main" id="{18979515-E34D-4E13-B4AD-5C1769509883}"/>
              </a:ext>
            </a:extLst>
          </p:cNvPr>
          <p:cNvSpPr txBox="1">
            <a:spLocks noChangeArrowheads="1"/>
          </p:cNvSpPr>
          <p:nvPr/>
        </p:nvSpPr>
        <p:spPr bwMode="auto">
          <a:xfrm>
            <a:off x="0" y="3657600"/>
            <a:ext cx="1487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宋体" panose="02010600030101010101" pitchFamily="2" charset="-122"/>
              </a:rPr>
              <a:t>能量方程 </a:t>
            </a:r>
            <a:r>
              <a:rPr lang="zh-CN" altLang="en-US">
                <a:latin typeface="Arial" panose="020B0604020202020204" pitchFamily="34" charset="0"/>
              </a:rPr>
              <a:t>  </a:t>
            </a:r>
          </a:p>
        </p:txBody>
      </p:sp>
      <p:graphicFrame>
        <p:nvGraphicFramePr>
          <p:cNvPr id="314384" name="Object 16">
            <a:extLst>
              <a:ext uri="{FF2B5EF4-FFF2-40B4-BE49-F238E27FC236}">
                <a16:creationId xmlns:a16="http://schemas.microsoft.com/office/drawing/2014/main" id="{A2197558-640E-4EEA-B105-C41AF8BFA4E2}"/>
              </a:ext>
            </a:extLst>
          </p:cNvPr>
          <p:cNvGraphicFramePr>
            <a:graphicFrameLocks noChangeAspect="1"/>
          </p:cNvGraphicFramePr>
          <p:nvPr/>
        </p:nvGraphicFramePr>
        <p:xfrm>
          <a:off x="1600200" y="1981200"/>
          <a:ext cx="1524000" cy="444500"/>
        </p:xfrm>
        <a:graphic>
          <a:graphicData uri="http://schemas.openxmlformats.org/presentationml/2006/ole">
            <mc:AlternateContent xmlns:mc="http://schemas.openxmlformats.org/markup-compatibility/2006">
              <mc:Choice xmlns:v="urn:schemas-microsoft-com:vml" Requires="v">
                <p:oleObj spid="_x0000_s55426" name="公式" r:id="rId5" imgW="748975" imgH="215806" progId="Equation.3">
                  <p:embed/>
                </p:oleObj>
              </mc:Choice>
              <mc:Fallback>
                <p:oleObj name="公式" r:id="rId5" imgW="748975" imgH="215806"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1981200"/>
                        <a:ext cx="1524000" cy="4445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4385" name="Object 17">
            <a:extLst>
              <a:ext uri="{FF2B5EF4-FFF2-40B4-BE49-F238E27FC236}">
                <a16:creationId xmlns:a16="http://schemas.microsoft.com/office/drawing/2014/main" id="{5CA84A90-B69C-4C74-AB8C-303A930D5400}"/>
              </a:ext>
            </a:extLst>
          </p:cNvPr>
          <p:cNvGraphicFramePr>
            <a:graphicFrameLocks noChangeAspect="1"/>
          </p:cNvGraphicFramePr>
          <p:nvPr/>
        </p:nvGraphicFramePr>
        <p:xfrm>
          <a:off x="1600200" y="2743200"/>
          <a:ext cx="2895600" cy="468313"/>
        </p:xfrm>
        <a:graphic>
          <a:graphicData uri="http://schemas.openxmlformats.org/presentationml/2006/ole">
            <mc:AlternateContent xmlns:mc="http://schemas.openxmlformats.org/markup-compatibility/2006">
              <mc:Choice xmlns:v="urn:schemas-microsoft-com:vml" Requires="v">
                <p:oleObj spid="_x0000_s55427" name="公式" r:id="rId7" imgW="1422400" imgH="228600" progId="Equation.3">
                  <p:embed/>
                </p:oleObj>
              </mc:Choice>
              <mc:Fallback>
                <p:oleObj name="公式" r:id="rId7" imgW="1422400" imgH="2286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2743200"/>
                        <a:ext cx="2895600" cy="468313"/>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4386" name="Object 18">
            <a:extLst>
              <a:ext uri="{FF2B5EF4-FFF2-40B4-BE49-F238E27FC236}">
                <a16:creationId xmlns:a16="http://schemas.microsoft.com/office/drawing/2014/main" id="{6FB2F281-C802-4177-8A24-A9145B543614}"/>
              </a:ext>
            </a:extLst>
          </p:cNvPr>
          <p:cNvGraphicFramePr>
            <a:graphicFrameLocks noChangeAspect="1"/>
          </p:cNvGraphicFramePr>
          <p:nvPr/>
        </p:nvGraphicFramePr>
        <p:xfrm>
          <a:off x="1600200" y="3505200"/>
          <a:ext cx="3657600" cy="719138"/>
        </p:xfrm>
        <a:graphic>
          <a:graphicData uri="http://schemas.openxmlformats.org/presentationml/2006/ole">
            <mc:AlternateContent xmlns:mc="http://schemas.openxmlformats.org/markup-compatibility/2006">
              <mc:Choice xmlns:v="urn:schemas-microsoft-com:vml" Requires="v">
                <p:oleObj spid="_x0000_s55428" name="公式" r:id="rId9" imgW="2273300" imgH="444500" progId="Equation.3">
                  <p:embed/>
                </p:oleObj>
              </mc:Choice>
              <mc:Fallback>
                <p:oleObj name="公式" r:id="rId9" imgW="2273300" imgH="4445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3505200"/>
                        <a:ext cx="3657600" cy="71913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4387" name="Text Box 19">
            <a:extLst>
              <a:ext uri="{FF2B5EF4-FFF2-40B4-BE49-F238E27FC236}">
                <a16:creationId xmlns:a16="http://schemas.microsoft.com/office/drawing/2014/main" id="{EC46B6CD-A7F7-4D29-8EBF-751C156F8BDE}"/>
              </a:ext>
            </a:extLst>
          </p:cNvPr>
          <p:cNvSpPr txBox="1">
            <a:spLocks noChangeArrowheads="1"/>
          </p:cNvSpPr>
          <p:nvPr/>
        </p:nvSpPr>
        <p:spPr bwMode="auto">
          <a:xfrm>
            <a:off x="0" y="1981200"/>
            <a:ext cx="121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连续方程</a:t>
            </a:r>
          </a:p>
        </p:txBody>
      </p:sp>
      <p:sp>
        <p:nvSpPr>
          <p:cNvPr id="314388" name="Text Box 20">
            <a:extLst>
              <a:ext uri="{FF2B5EF4-FFF2-40B4-BE49-F238E27FC236}">
                <a16:creationId xmlns:a16="http://schemas.microsoft.com/office/drawing/2014/main" id="{93329C03-1A7E-43D2-91BF-7C9EED3731CE}"/>
              </a:ext>
            </a:extLst>
          </p:cNvPr>
          <p:cNvSpPr txBox="1">
            <a:spLocks noChangeArrowheads="1"/>
          </p:cNvSpPr>
          <p:nvPr/>
        </p:nvSpPr>
        <p:spPr bwMode="auto">
          <a:xfrm>
            <a:off x="0" y="2743200"/>
            <a:ext cx="121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动量方程</a:t>
            </a:r>
          </a:p>
        </p:txBody>
      </p:sp>
      <p:sp>
        <p:nvSpPr>
          <p:cNvPr id="314389" name="Text Box 21">
            <a:extLst>
              <a:ext uri="{FF2B5EF4-FFF2-40B4-BE49-F238E27FC236}">
                <a16:creationId xmlns:a16="http://schemas.microsoft.com/office/drawing/2014/main" id="{42C54F09-EE04-473E-AE67-DBD1883485F1}"/>
              </a:ext>
            </a:extLst>
          </p:cNvPr>
          <p:cNvSpPr txBox="1">
            <a:spLocks noChangeArrowheads="1"/>
          </p:cNvSpPr>
          <p:nvPr/>
        </p:nvSpPr>
        <p:spPr bwMode="auto">
          <a:xfrm>
            <a:off x="0" y="5181600"/>
            <a:ext cx="891540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a:latin typeface="Arial" panose="020B0604020202020204" pitchFamily="34" charset="0"/>
              </a:rPr>
              <a:t>激波参数</a:t>
            </a:r>
            <a:r>
              <a:rPr lang="en-US" altLang="zh-CN" i="1">
                <a:latin typeface="Times New Roman" panose="02020603050405020304" pitchFamily="18" charset="0"/>
                <a:cs typeface="Times New Roman" panose="02020603050405020304" pitchFamily="18" charset="0"/>
              </a:rPr>
              <a:t>p</a:t>
            </a:r>
            <a:r>
              <a:rPr lang="en-US" altLang="zh-CN" baseline="-25000">
                <a:latin typeface="Times New Roman" panose="02020603050405020304" pitchFamily="18" charset="0"/>
                <a:cs typeface="Times New Roman" panose="02020603050405020304" pitchFamily="18" charset="0"/>
              </a:rPr>
              <a:t>1</a:t>
            </a:r>
            <a:r>
              <a:rPr lang="zh-CN" altLang="en-US" i="1">
                <a:latin typeface="Times New Roman" panose="02020603050405020304" pitchFamily="18" charset="0"/>
                <a:cs typeface="Times New Roman" panose="02020603050405020304" pitchFamily="18" charset="0"/>
              </a:rPr>
              <a:t>、</a:t>
            </a:r>
            <a:r>
              <a:rPr lang="el-GR" altLang="zh-CN" i="1">
                <a:latin typeface="Times New Roman" panose="02020603050405020304" pitchFamily="18" charset="0"/>
                <a:cs typeface="Times New Roman" panose="02020603050405020304" pitchFamily="18" charset="0"/>
              </a:rPr>
              <a:t>ρ</a:t>
            </a:r>
            <a:r>
              <a:rPr lang="en-US" altLang="zh-CN" baseline="-25000">
                <a:latin typeface="Times New Roman" panose="02020603050405020304" pitchFamily="18" charset="0"/>
                <a:cs typeface="Times New Roman" panose="02020603050405020304" pitchFamily="18" charset="0"/>
              </a:rPr>
              <a:t>1</a:t>
            </a:r>
            <a:r>
              <a:rPr lang="zh-CN" altLang="en-US" i="1">
                <a:latin typeface="Times New Roman" panose="02020603050405020304" pitchFamily="18" charset="0"/>
                <a:cs typeface="Times New Roman" panose="02020603050405020304" pitchFamily="18" charset="0"/>
              </a:rPr>
              <a:t>、</a:t>
            </a:r>
            <a:r>
              <a:rPr lang="en-US" altLang="zh-CN" i="1">
                <a:latin typeface="Times New Roman" panose="02020603050405020304" pitchFamily="18" charset="0"/>
                <a:cs typeface="Times New Roman" panose="02020603050405020304" pitchFamily="18" charset="0"/>
              </a:rPr>
              <a:t>T</a:t>
            </a:r>
            <a:r>
              <a:rPr lang="en-US" altLang="zh-CN" baseline="-25000">
                <a:latin typeface="Times New Roman" panose="02020603050405020304" pitchFamily="18" charset="0"/>
                <a:cs typeface="Times New Roman" panose="02020603050405020304" pitchFamily="18" charset="0"/>
              </a:rPr>
              <a:t>1</a:t>
            </a:r>
            <a:r>
              <a:rPr lang="zh-CN" altLang="en-US" i="1">
                <a:latin typeface="Times New Roman" panose="02020603050405020304" pitchFamily="18" charset="0"/>
                <a:cs typeface="Times New Roman" panose="02020603050405020304" pitchFamily="18" charset="0"/>
              </a:rPr>
              <a:t>、</a:t>
            </a:r>
            <a:r>
              <a:rPr lang="en-US" altLang="zh-CN" i="1">
                <a:latin typeface="Times New Roman" panose="02020603050405020304" pitchFamily="18" charset="0"/>
                <a:cs typeface="Times New Roman" panose="02020603050405020304" pitchFamily="18" charset="0"/>
              </a:rPr>
              <a:t>Ma</a:t>
            </a:r>
            <a:r>
              <a:rPr lang="en-US" altLang="zh-CN" baseline="-25000">
                <a:latin typeface="Times New Roman" panose="02020603050405020304" pitchFamily="18" charset="0"/>
                <a:cs typeface="Times New Roman" panose="02020603050405020304" pitchFamily="18" charset="0"/>
              </a:rPr>
              <a:t>1</a:t>
            </a:r>
            <a:r>
              <a:rPr lang="zh-CN" altLang="en-US">
                <a:latin typeface="Arial" panose="020B0604020202020204" pitchFamily="34" charset="0"/>
              </a:rPr>
              <a:t>给定，</a:t>
            </a:r>
          </a:p>
          <a:p>
            <a:pPr eaLnBrk="1" hangingPunct="1">
              <a:lnSpc>
                <a:spcPct val="150000"/>
              </a:lnSpc>
              <a:spcBef>
                <a:spcPct val="0"/>
              </a:spcBef>
              <a:buClrTx/>
              <a:buSzTx/>
              <a:buFontTx/>
              <a:buNone/>
            </a:pPr>
            <a:r>
              <a:rPr lang="zh-CN" altLang="en-US">
                <a:latin typeface="Arial" panose="020B0604020202020204" pitchFamily="34" charset="0"/>
              </a:rPr>
              <a:t>由此四个方程可解得波</a:t>
            </a:r>
            <a:r>
              <a:rPr lang="zh-CN" altLang="en-US">
                <a:latin typeface="Times New Roman" panose="02020603050405020304" pitchFamily="18" charset="0"/>
                <a:cs typeface="Times New Roman" panose="02020603050405020304" pitchFamily="18" charset="0"/>
              </a:rPr>
              <a:t>后 </a:t>
            </a:r>
            <a:r>
              <a:rPr lang="en-US" altLang="zh-CN" i="1">
                <a:latin typeface="Times New Roman" panose="02020603050405020304" pitchFamily="18" charset="0"/>
                <a:cs typeface="Times New Roman" panose="02020603050405020304" pitchFamily="18" charset="0"/>
              </a:rPr>
              <a:t>p</a:t>
            </a:r>
            <a:r>
              <a:rPr lang="en-US" altLang="zh-CN" baseline="-25000">
                <a:latin typeface="Times New Roman" panose="02020603050405020304" pitchFamily="18" charset="0"/>
                <a:cs typeface="Times New Roman" panose="02020603050405020304" pitchFamily="18" charset="0"/>
              </a:rPr>
              <a:t>2</a:t>
            </a:r>
            <a:r>
              <a:rPr lang="zh-CN" altLang="en-US" i="1">
                <a:latin typeface="Times New Roman" panose="02020603050405020304" pitchFamily="18" charset="0"/>
                <a:cs typeface="Times New Roman" panose="02020603050405020304" pitchFamily="18" charset="0"/>
              </a:rPr>
              <a:t>、</a:t>
            </a:r>
            <a:r>
              <a:rPr lang="el-GR" altLang="zh-CN" i="1">
                <a:latin typeface="Times New Roman" panose="02020603050405020304" pitchFamily="18" charset="0"/>
                <a:cs typeface="Times New Roman" panose="02020603050405020304" pitchFamily="18" charset="0"/>
              </a:rPr>
              <a:t>ρ</a:t>
            </a:r>
            <a:r>
              <a:rPr lang="en-US" altLang="zh-CN" baseline="-25000">
                <a:latin typeface="Times New Roman" panose="02020603050405020304" pitchFamily="18" charset="0"/>
                <a:cs typeface="Times New Roman" panose="02020603050405020304" pitchFamily="18" charset="0"/>
              </a:rPr>
              <a:t>2</a:t>
            </a:r>
            <a:r>
              <a:rPr lang="zh-CN" altLang="en-US" i="1">
                <a:latin typeface="Times New Roman" panose="02020603050405020304" pitchFamily="18" charset="0"/>
                <a:cs typeface="Times New Roman" panose="02020603050405020304" pitchFamily="18" charset="0"/>
              </a:rPr>
              <a:t>、</a:t>
            </a:r>
            <a:r>
              <a:rPr lang="en-US" altLang="zh-CN" i="1">
                <a:latin typeface="Times New Roman" panose="02020603050405020304" pitchFamily="18" charset="0"/>
                <a:cs typeface="Times New Roman" panose="02020603050405020304" pitchFamily="18" charset="0"/>
              </a:rPr>
              <a:t>T</a:t>
            </a:r>
            <a:r>
              <a:rPr lang="en-US" altLang="zh-CN" baseline="-25000">
                <a:latin typeface="Times New Roman" panose="02020603050405020304" pitchFamily="18" charset="0"/>
                <a:cs typeface="Times New Roman" panose="02020603050405020304" pitchFamily="18" charset="0"/>
              </a:rPr>
              <a:t>2</a:t>
            </a:r>
            <a:r>
              <a:rPr lang="zh-CN" altLang="en-US" i="1">
                <a:latin typeface="Times New Roman" panose="02020603050405020304" pitchFamily="18" charset="0"/>
                <a:cs typeface="Times New Roman" panose="02020603050405020304" pitchFamily="18" charset="0"/>
              </a:rPr>
              <a:t>、</a:t>
            </a:r>
            <a:r>
              <a:rPr lang="en-US" altLang="zh-CN" i="1">
                <a:latin typeface="Times New Roman" panose="02020603050405020304" pitchFamily="18" charset="0"/>
                <a:cs typeface="Times New Roman" panose="02020603050405020304" pitchFamily="18" charset="0"/>
              </a:rPr>
              <a:t>Ma</a:t>
            </a:r>
            <a:r>
              <a:rPr lang="en-US" altLang="zh-CN" baseline="-25000">
                <a:latin typeface="Times New Roman" panose="02020603050405020304" pitchFamily="18" charset="0"/>
                <a:cs typeface="Times New Roman" panose="02020603050405020304" pitchFamily="18" charset="0"/>
              </a:rPr>
              <a:t>2</a:t>
            </a:r>
            <a:r>
              <a:rPr lang="en-US" altLang="zh-CN" b="0" i="1">
                <a:latin typeface="Times New Roman" panose="02020603050405020304" pitchFamily="18" charset="0"/>
                <a:cs typeface="Times New Roman" panose="02020603050405020304" pitchFamily="18" charset="0"/>
              </a:rPr>
              <a:t> </a:t>
            </a:r>
            <a:r>
              <a:rPr lang="zh-CN" altLang="en-US" b="0">
                <a:latin typeface="Arial" panose="020B0604020202020204" pitchFamily="34" charset="0"/>
              </a:rPr>
              <a:t>。</a:t>
            </a:r>
          </a:p>
        </p:txBody>
      </p:sp>
      <p:sp>
        <p:nvSpPr>
          <p:cNvPr id="314390" name="Text Box 22">
            <a:extLst>
              <a:ext uri="{FF2B5EF4-FFF2-40B4-BE49-F238E27FC236}">
                <a16:creationId xmlns:a16="http://schemas.microsoft.com/office/drawing/2014/main" id="{23A8EA13-C95E-4D79-BB8A-BAECB986483F}"/>
              </a:ext>
            </a:extLst>
          </p:cNvPr>
          <p:cNvSpPr txBox="1">
            <a:spLocks noChangeArrowheads="1"/>
          </p:cNvSpPr>
          <p:nvPr/>
        </p:nvSpPr>
        <p:spPr bwMode="auto">
          <a:xfrm>
            <a:off x="0" y="4495800"/>
            <a:ext cx="121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状态方程</a:t>
            </a:r>
          </a:p>
        </p:txBody>
      </p:sp>
      <p:pic>
        <p:nvPicPr>
          <p:cNvPr id="55311" name="Picture 24">
            <a:extLst>
              <a:ext uri="{FF2B5EF4-FFF2-40B4-BE49-F238E27FC236}">
                <a16:creationId xmlns:a16="http://schemas.microsoft.com/office/drawing/2014/main" id="{AB1010ED-F92D-479A-8DB7-C5B8CC551C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0200" y="1447800"/>
            <a:ext cx="3733800" cy="276225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8" name="Rectangle 3">
            <a:extLst>
              <a:ext uri="{FF2B5EF4-FFF2-40B4-BE49-F238E27FC236}">
                <a16:creationId xmlns:a16="http://schemas.microsoft.com/office/drawing/2014/main" id="{C867D438-2F69-43F2-A86E-434A514B4C5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43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43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438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43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438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43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438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43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43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4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9" grpId="0"/>
      <p:bldP spid="314383" grpId="0"/>
      <p:bldP spid="314387" grpId="0"/>
      <p:bldP spid="314388" grpId="0"/>
      <p:bldP spid="314389" grpId="0"/>
      <p:bldP spid="31439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2">
            <a:extLst>
              <a:ext uri="{FF2B5EF4-FFF2-40B4-BE49-F238E27FC236}">
                <a16:creationId xmlns:a16="http://schemas.microsoft.com/office/drawing/2014/main" id="{F5037C80-2411-461F-B610-36F18592176A}"/>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31156E6F-9574-4B93-81FD-2263E3A25430}" type="slidenum">
              <a:rPr lang="en-US" altLang="zh-CN" sz="2800">
                <a:solidFill>
                  <a:schemeClr val="tx1"/>
                </a:solidFill>
                <a:latin typeface="Calibri" panose="020F0502020204030204" pitchFamily="34" charset="0"/>
              </a:rPr>
              <a:pPr/>
              <a:t>49</a:t>
            </a:fld>
            <a:endParaRPr lang="en-US" altLang="zh-CN" sz="2800">
              <a:solidFill>
                <a:schemeClr val="tx1"/>
              </a:solidFill>
              <a:latin typeface="Calibri" panose="020F0502020204030204" pitchFamily="34" charset="0"/>
            </a:endParaRPr>
          </a:p>
        </p:txBody>
      </p:sp>
      <p:sp>
        <p:nvSpPr>
          <p:cNvPr id="56323" name="Text Box 5">
            <a:extLst>
              <a:ext uri="{FF2B5EF4-FFF2-40B4-BE49-F238E27FC236}">
                <a16:creationId xmlns:a16="http://schemas.microsoft.com/office/drawing/2014/main" id="{B2FEA22D-CDCB-43BA-ABC1-106DA4407723}"/>
              </a:ext>
            </a:extLst>
          </p:cNvPr>
          <p:cNvSpPr txBox="1">
            <a:spLocks noChangeArrowheads="1"/>
          </p:cNvSpPr>
          <p:nvPr/>
        </p:nvSpPr>
        <p:spPr bwMode="auto">
          <a:xfrm>
            <a:off x="1600200" y="788988"/>
            <a:ext cx="2738438" cy="4302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正激波前后速度变化</a:t>
            </a:r>
          </a:p>
        </p:txBody>
      </p:sp>
      <p:graphicFrame>
        <p:nvGraphicFramePr>
          <p:cNvPr id="56324" name="Object 9">
            <a:extLst>
              <a:ext uri="{FF2B5EF4-FFF2-40B4-BE49-F238E27FC236}">
                <a16:creationId xmlns:a16="http://schemas.microsoft.com/office/drawing/2014/main" id="{FF07C546-5A21-4FF8-9451-BB1B97C573AB}"/>
              </a:ext>
            </a:extLst>
          </p:cNvPr>
          <p:cNvGraphicFramePr>
            <a:graphicFrameLocks noChangeAspect="1"/>
          </p:cNvGraphicFramePr>
          <p:nvPr/>
        </p:nvGraphicFramePr>
        <p:xfrm>
          <a:off x="1219200" y="1285875"/>
          <a:ext cx="1497013" cy="366713"/>
        </p:xfrm>
        <a:graphic>
          <a:graphicData uri="http://schemas.openxmlformats.org/presentationml/2006/ole">
            <mc:AlternateContent xmlns:mc="http://schemas.openxmlformats.org/markup-compatibility/2006">
              <mc:Choice xmlns:v="urn:schemas-microsoft-com:vml" Requires="v">
                <p:oleObj spid="_x0000_s56677" name="Equation" r:id="rId3" imgW="748975" imgH="215806" progId="Equation.DSMT4">
                  <p:embed/>
                </p:oleObj>
              </mc:Choice>
              <mc:Fallback>
                <p:oleObj name="Equation" r:id="rId3" imgW="748975" imgH="215806"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285875"/>
                        <a:ext cx="1497013" cy="366713"/>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5" name="Object 10">
            <a:extLst>
              <a:ext uri="{FF2B5EF4-FFF2-40B4-BE49-F238E27FC236}">
                <a16:creationId xmlns:a16="http://schemas.microsoft.com/office/drawing/2014/main" id="{DB229B92-9CF9-4EF8-B52C-656CB1BAA55F}"/>
              </a:ext>
            </a:extLst>
          </p:cNvPr>
          <p:cNvGraphicFramePr>
            <a:graphicFrameLocks noChangeAspect="1"/>
          </p:cNvGraphicFramePr>
          <p:nvPr/>
        </p:nvGraphicFramePr>
        <p:xfrm>
          <a:off x="692150" y="1914525"/>
          <a:ext cx="2051050" cy="388938"/>
        </p:xfrm>
        <a:graphic>
          <a:graphicData uri="http://schemas.openxmlformats.org/presentationml/2006/ole">
            <mc:AlternateContent xmlns:mc="http://schemas.openxmlformats.org/markup-compatibility/2006">
              <mc:Choice xmlns:v="urn:schemas-microsoft-com:vml" Requires="v">
                <p:oleObj spid="_x0000_s56678" name="Equation" r:id="rId5" imgW="1422400" imgH="228600" progId="Equation.DSMT4">
                  <p:embed/>
                </p:oleObj>
              </mc:Choice>
              <mc:Fallback>
                <p:oleObj name="Equation" r:id="rId5" imgW="1422400" imgH="2286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150" y="1914525"/>
                        <a:ext cx="2051050" cy="38893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5410" name="Object 18">
            <a:extLst>
              <a:ext uri="{FF2B5EF4-FFF2-40B4-BE49-F238E27FC236}">
                <a16:creationId xmlns:a16="http://schemas.microsoft.com/office/drawing/2014/main" id="{EC58D5FE-7C4B-4B4B-8A7C-9F9A37A4D3CA}"/>
              </a:ext>
            </a:extLst>
          </p:cNvPr>
          <p:cNvGraphicFramePr>
            <a:graphicFrameLocks noChangeAspect="1"/>
          </p:cNvGraphicFramePr>
          <p:nvPr/>
        </p:nvGraphicFramePr>
        <p:xfrm>
          <a:off x="3581400" y="1457325"/>
          <a:ext cx="3200400" cy="738188"/>
        </p:xfrm>
        <a:graphic>
          <a:graphicData uri="http://schemas.openxmlformats.org/presentationml/2006/ole">
            <mc:AlternateContent xmlns:mc="http://schemas.openxmlformats.org/markup-compatibility/2006">
              <mc:Choice xmlns:v="urn:schemas-microsoft-com:vml" Requires="v">
                <p:oleObj spid="_x0000_s56679" name="Equation" r:id="rId7" imgW="1981200" imgH="457200" progId="Equation.DSMT4">
                  <p:embed/>
                </p:oleObj>
              </mc:Choice>
              <mc:Fallback>
                <p:oleObj name="Equation" r:id="rId7" imgW="1981200" imgH="4572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1457325"/>
                        <a:ext cx="3200400" cy="7381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15412" name="AutoShape 20">
            <a:extLst>
              <a:ext uri="{FF2B5EF4-FFF2-40B4-BE49-F238E27FC236}">
                <a16:creationId xmlns:a16="http://schemas.microsoft.com/office/drawing/2014/main" id="{2E76E6A8-B6FE-40D1-9511-77EA26BC7E97}"/>
              </a:ext>
            </a:extLst>
          </p:cNvPr>
          <p:cNvCxnSpPr>
            <a:cxnSpLocks noChangeShapeType="1"/>
          </p:cNvCxnSpPr>
          <p:nvPr/>
        </p:nvCxnSpPr>
        <p:spPr bwMode="auto">
          <a:xfrm>
            <a:off x="2838450" y="1481138"/>
            <a:ext cx="742950" cy="346075"/>
          </a:xfrm>
          <a:prstGeom prst="bentConnector3">
            <a:avLst>
              <a:gd name="adj1" fmla="val 48718"/>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315413" name="AutoShape 21">
            <a:extLst>
              <a:ext uri="{FF2B5EF4-FFF2-40B4-BE49-F238E27FC236}">
                <a16:creationId xmlns:a16="http://schemas.microsoft.com/office/drawing/2014/main" id="{62392007-653C-4AAD-949C-1AB80C550081}"/>
              </a:ext>
            </a:extLst>
          </p:cNvPr>
          <p:cNvCxnSpPr>
            <a:cxnSpLocks noChangeShapeType="1"/>
          </p:cNvCxnSpPr>
          <p:nvPr/>
        </p:nvCxnSpPr>
        <p:spPr bwMode="auto">
          <a:xfrm flipV="1">
            <a:off x="2838450" y="1827213"/>
            <a:ext cx="742950" cy="304800"/>
          </a:xfrm>
          <a:prstGeom prst="bentConnector3">
            <a:avLst>
              <a:gd name="adj1" fmla="val 48718"/>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56329" name="Object 22">
            <a:extLst>
              <a:ext uri="{FF2B5EF4-FFF2-40B4-BE49-F238E27FC236}">
                <a16:creationId xmlns:a16="http://schemas.microsoft.com/office/drawing/2014/main" id="{4085B943-C5CA-466B-9178-AF195B5CF9B1}"/>
              </a:ext>
            </a:extLst>
          </p:cNvPr>
          <p:cNvGraphicFramePr>
            <a:graphicFrameLocks noChangeAspect="1"/>
          </p:cNvGraphicFramePr>
          <p:nvPr/>
        </p:nvGraphicFramePr>
        <p:xfrm>
          <a:off x="228600" y="2566988"/>
          <a:ext cx="3657600" cy="719137"/>
        </p:xfrm>
        <a:graphic>
          <a:graphicData uri="http://schemas.openxmlformats.org/presentationml/2006/ole">
            <mc:AlternateContent xmlns:mc="http://schemas.openxmlformats.org/markup-compatibility/2006">
              <mc:Choice xmlns:v="urn:schemas-microsoft-com:vml" Requires="v">
                <p:oleObj spid="_x0000_s56680" name="公式" r:id="rId9" imgW="2273300" imgH="444500" progId="Equation.3">
                  <p:embed/>
                </p:oleObj>
              </mc:Choice>
              <mc:Fallback>
                <p:oleObj name="公式" r:id="rId9" imgW="2273300" imgH="4445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2566988"/>
                        <a:ext cx="3657600" cy="71913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5417" name="Object 25">
            <a:extLst>
              <a:ext uri="{FF2B5EF4-FFF2-40B4-BE49-F238E27FC236}">
                <a16:creationId xmlns:a16="http://schemas.microsoft.com/office/drawing/2014/main" id="{6A798311-559A-46C4-949A-02B34B024640}"/>
              </a:ext>
            </a:extLst>
          </p:cNvPr>
          <p:cNvGraphicFramePr>
            <a:graphicFrameLocks noChangeAspect="1"/>
          </p:cNvGraphicFramePr>
          <p:nvPr/>
        </p:nvGraphicFramePr>
        <p:xfrm>
          <a:off x="5181600" y="3438525"/>
          <a:ext cx="3962400" cy="682625"/>
        </p:xfrm>
        <a:graphic>
          <a:graphicData uri="http://schemas.openxmlformats.org/presentationml/2006/ole">
            <mc:AlternateContent xmlns:mc="http://schemas.openxmlformats.org/markup-compatibility/2006">
              <mc:Choice xmlns:v="urn:schemas-microsoft-com:vml" Requires="v">
                <p:oleObj spid="_x0000_s56681" name="Equation" r:id="rId11" imgW="2184400" imgH="482600" progId="Equation.DSMT4">
                  <p:embed/>
                </p:oleObj>
              </mc:Choice>
              <mc:Fallback>
                <p:oleObj name="Equation" r:id="rId11" imgW="2184400" imgH="482600" progId="Equation.DSMT4">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0" y="3438525"/>
                        <a:ext cx="3962400" cy="6826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5418" name="Object 26">
            <a:extLst>
              <a:ext uri="{FF2B5EF4-FFF2-40B4-BE49-F238E27FC236}">
                <a16:creationId xmlns:a16="http://schemas.microsoft.com/office/drawing/2014/main" id="{D2E9D423-4044-45C5-A6B0-C724A5F44061}"/>
              </a:ext>
            </a:extLst>
          </p:cNvPr>
          <p:cNvGraphicFramePr>
            <a:graphicFrameLocks noChangeAspect="1"/>
          </p:cNvGraphicFramePr>
          <p:nvPr/>
        </p:nvGraphicFramePr>
        <p:xfrm>
          <a:off x="4187825" y="3343275"/>
          <a:ext cx="765175" cy="400050"/>
        </p:xfrm>
        <a:graphic>
          <a:graphicData uri="http://schemas.openxmlformats.org/presentationml/2006/ole">
            <mc:AlternateContent xmlns:mc="http://schemas.openxmlformats.org/markup-compatibility/2006">
              <mc:Choice xmlns:v="urn:schemas-microsoft-com:vml" Requires="v">
                <p:oleObj spid="_x0000_s56682" name="Equation" r:id="rId13" imgW="419100" imgH="228600" progId="Equation.DSMT4">
                  <p:embed/>
                </p:oleObj>
              </mc:Choice>
              <mc:Fallback>
                <p:oleObj name="Equation" r:id="rId13" imgW="419100" imgH="228600" progId="Equation.DSMT4">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87825" y="3343275"/>
                        <a:ext cx="765175" cy="400050"/>
                      </a:xfrm>
                      <a:prstGeom prst="rect">
                        <a:avLst/>
                      </a:prstGeom>
                      <a:solidFill>
                        <a:schemeClr val="accent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15419" name="AutoShape 27">
            <a:extLst>
              <a:ext uri="{FF2B5EF4-FFF2-40B4-BE49-F238E27FC236}">
                <a16:creationId xmlns:a16="http://schemas.microsoft.com/office/drawing/2014/main" id="{1F2FB089-C56F-49F9-8C84-9598CBF9C33F}"/>
              </a:ext>
            </a:extLst>
          </p:cNvPr>
          <p:cNvCxnSpPr>
            <a:cxnSpLocks noChangeShapeType="1"/>
          </p:cNvCxnSpPr>
          <p:nvPr/>
        </p:nvCxnSpPr>
        <p:spPr bwMode="auto">
          <a:xfrm>
            <a:off x="6781800" y="1827213"/>
            <a:ext cx="381000" cy="1611312"/>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315420" name="AutoShape 28">
            <a:extLst>
              <a:ext uri="{FF2B5EF4-FFF2-40B4-BE49-F238E27FC236}">
                <a16:creationId xmlns:a16="http://schemas.microsoft.com/office/drawing/2014/main" id="{75240C5D-3B09-403B-AA30-76068759FD32}"/>
              </a:ext>
            </a:extLst>
          </p:cNvPr>
          <p:cNvCxnSpPr>
            <a:cxnSpLocks noChangeShapeType="1"/>
          </p:cNvCxnSpPr>
          <p:nvPr/>
        </p:nvCxnSpPr>
        <p:spPr bwMode="auto">
          <a:xfrm>
            <a:off x="3905250" y="2927350"/>
            <a:ext cx="3257550" cy="511175"/>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315423" name="Object 31">
            <a:extLst>
              <a:ext uri="{FF2B5EF4-FFF2-40B4-BE49-F238E27FC236}">
                <a16:creationId xmlns:a16="http://schemas.microsoft.com/office/drawing/2014/main" id="{44A42E0A-1F2F-47A1-830E-14F279419481}"/>
              </a:ext>
            </a:extLst>
          </p:cNvPr>
          <p:cNvGraphicFramePr>
            <a:graphicFrameLocks noChangeAspect="1"/>
          </p:cNvGraphicFramePr>
          <p:nvPr/>
        </p:nvGraphicFramePr>
        <p:xfrm>
          <a:off x="2854325" y="3590925"/>
          <a:ext cx="1108075" cy="390525"/>
        </p:xfrm>
        <a:graphic>
          <a:graphicData uri="http://schemas.openxmlformats.org/presentationml/2006/ole">
            <mc:AlternateContent xmlns:mc="http://schemas.openxmlformats.org/markup-compatibility/2006">
              <mc:Choice xmlns:v="urn:schemas-microsoft-com:vml" Requires="v">
                <p:oleObj spid="_x0000_s56683" name="Equation" r:id="rId15" imgW="685800" imgH="241300" progId="Equation.DSMT4">
                  <p:embed/>
                </p:oleObj>
              </mc:Choice>
              <mc:Fallback>
                <p:oleObj name="Equation" r:id="rId15" imgW="685800" imgH="241300" progId="Equation.DSMT4">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4325" y="3590925"/>
                        <a:ext cx="1108075" cy="3905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5424" name="Object 32">
            <a:extLst>
              <a:ext uri="{FF2B5EF4-FFF2-40B4-BE49-F238E27FC236}">
                <a16:creationId xmlns:a16="http://schemas.microsoft.com/office/drawing/2014/main" id="{C84F11D5-BF98-4097-8718-B5CCCD49C89E}"/>
              </a:ext>
            </a:extLst>
          </p:cNvPr>
          <p:cNvGraphicFramePr>
            <a:graphicFrameLocks noChangeAspect="1"/>
          </p:cNvGraphicFramePr>
          <p:nvPr/>
        </p:nvGraphicFramePr>
        <p:xfrm>
          <a:off x="457200" y="5029200"/>
          <a:ext cx="2236788" cy="1285875"/>
        </p:xfrm>
        <a:graphic>
          <a:graphicData uri="http://schemas.openxmlformats.org/presentationml/2006/ole">
            <mc:AlternateContent xmlns:mc="http://schemas.openxmlformats.org/markup-compatibility/2006">
              <mc:Choice xmlns:v="urn:schemas-microsoft-com:vml" Requires="v">
                <p:oleObj spid="_x0000_s56684" name="Equation" r:id="rId17" imgW="1269449" imgH="761669" progId="Equation.DSMT4">
                  <p:embed/>
                </p:oleObj>
              </mc:Choice>
              <mc:Fallback>
                <p:oleObj name="Equation" r:id="rId17" imgW="1269449" imgH="761669" progId="Equation.DSMT4">
                  <p:embed/>
                  <p:pic>
                    <p:nvPicPr>
                      <p:cNvPr id="0" name="Object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 y="5029200"/>
                        <a:ext cx="2236788" cy="12858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15425" name="AutoShape 33">
            <a:extLst>
              <a:ext uri="{FF2B5EF4-FFF2-40B4-BE49-F238E27FC236}">
                <a16:creationId xmlns:a16="http://schemas.microsoft.com/office/drawing/2014/main" id="{C8A1B1B8-14D5-42C6-8878-923C65A5586F}"/>
              </a:ext>
            </a:extLst>
          </p:cNvPr>
          <p:cNvCxnSpPr>
            <a:cxnSpLocks noChangeShapeType="1"/>
          </p:cNvCxnSpPr>
          <p:nvPr/>
        </p:nvCxnSpPr>
        <p:spPr bwMode="auto">
          <a:xfrm rot="10800000" flipV="1">
            <a:off x="3962400" y="3779838"/>
            <a:ext cx="1219200" cy="6350"/>
          </a:xfrm>
          <a:prstGeom prst="bentConnector3">
            <a:avLst>
              <a:gd name="adj1" fmla="val 50000"/>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315426" name="Object 34">
            <a:extLst>
              <a:ext uri="{FF2B5EF4-FFF2-40B4-BE49-F238E27FC236}">
                <a16:creationId xmlns:a16="http://schemas.microsoft.com/office/drawing/2014/main" id="{0A9139FF-8073-4A59-861D-1B36EAE44B6E}"/>
              </a:ext>
            </a:extLst>
          </p:cNvPr>
          <p:cNvGraphicFramePr>
            <a:graphicFrameLocks noChangeAspect="1"/>
          </p:cNvGraphicFramePr>
          <p:nvPr/>
        </p:nvGraphicFramePr>
        <p:xfrm>
          <a:off x="457200" y="3438525"/>
          <a:ext cx="779463" cy="698500"/>
        </p:xfrm>
        <a:graphic>
          <a:graphicData uri="http://schemas.openxmlformats.org/presentationml/2006/ole">
            <mc:AlternateContent xmlns:mc="http://schemas.openxmlformats.org/markup-compatibility/2006">
              <mc:Choice xmlns:v="urn:schemas-microsoft-com:vml" Requires="v">
                <p:oleObj spid="_x0000_s56685" name="Equation" r:id="rId19" imgW="482391" imgH="431613" progId="Equation.DSMT4">
                  <p:embed/>
                </p:oleObj>
              </mc:Choice>
              <mc:Fallback>
                <p:oleObj name="Equation" r:id="rId19" imgW="482391" imgH="431613" progId="Equation.DSMT4">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200" y="3438525"/>
                        <a:ext cx="779463" cy="6985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15427" name="AutoShape 35">
            <a:extLst>
              <a:ext uri="{FF2B5EF4-FFF2-40B4-BE49-F238E27FC236}">
                <a16:creationId xmlns:a16="http://schemas.microsoft.com/office/drawing/2014/main" id="{916895F6-2AE1-4DC1-8470-CD97DAF18B2D}"/>
              </a:ext>
            </a:extLst>
          </p:cNvPr>
          <p:cNvCxnSpPr>
            <a:cxnSpLocks noChangeShapeType="1"/>
          </p:cNvCxnSpPr>
          <p:nvPr/>
        </p:nvCxnSpPr>
        <p:spPr bwMode="auto">
          <a:xfrm rot="10800000" flipV="1">
            <a:off x="1236663" y="3786188"/>
            <a:ext cx="1617662" cy="1587"/>
          </a:xfrm>
          <a:prstGeom prst="bentConnector3">
            <a:avLst>
              <a:gd name="adj1" fmla="val 50051"/>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15428" name="Text Box 36">
            <a:extLst>
              <a:ext uri="{FF2B5EF4-FFF2-40B4-BE49-F238E27FC236}">
                <a16:creationId xmlns:a16="http://schemas.microsoft.com/office/drawing/2014/main" id="{BD353DDF-E103-4DD3-9D61-BA13068CF1C5}"/>
              </a:ext>
            </a:extLst>
          </p:cNvPr>
          <p:cNvSpPr txBox="1">
            <a:spLocks noChangeArrowheads="1"/>
          </p:cNvSpPr>
          <p:nvPr/>
        </p:nvSpPr>
        <p:spPr bwMode="auto">
          <a:xfrm>
            <a:off x="457200" y="4283075"/>
            <a:ext cx="3124200" cy="708025"/>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超声速气流</a:t>
            </a:r>
            <a:r>
              <a:rPr lang="en-US" altLang="zh-CN" sz="1800">
                <a:latin typeface="Arial" panose="020B0604020202020204" pitchFamily="34" charset="0"/>
              </a:rPr>
              <a:t>(</a:t>
            </a:r>
            <a:r>
              <a:rPr lang="en-US" altLang="zh-CN" i="1">
                <a:latin typeface="Times New Roman" panose="02020603050405020304" pitchFamily="18" charset="0"/>
                <a:cs typeface="Times New Roman" panose="02020603050405020304" pitchFamily="18" charset="0"/>
              </a:rPr>
              <a:t>λ</a:t>
            </a:r>
            <a:r>
              <a:rPr lang="en-US" altLang="zh-CN" sz="1800">
                <a:latin typeface="Arial" panose="020B0604020202020204" pitchFamily="34" charset="0"/>
              </a:rPr>
              <a:t>&gt;1 )</a:t>
            </a:r>
            <a:r>
              <a:rPr lang="zh-CN" altLang="en-US" sz="1800">
                <a:latin typeface="Arial" panose="020B0604020202020204" pitchFamily="34" charset="0"/>
              </a:rPr>
              <a:t>经过正激波后变为亚声速气流</a:t>
            </a:r>
            <a:r>
              <a:rPr lang="en-US" altLang="zh-CN" sz="1800">
                <a:latin typeface="Arial" panose="020B0604020202020204" pitchFamily="34" charset="0"/>
              </a:rPr>
              <a:t>(</a:t>
            </a:r>
            <a:r>
              <a:rPr lang="en-US" altLang="zh-CN" i="1">
                <a:latin typeface="Times New Roman" panose="02020603050405020304" pitchFamily="18" charset="0"/>
                <a:cs typeface="Times New Roman" panose="02020603050405020304" pitchFamily="18" charset="0"/>
              </a:rPr>
              <a:t>λ</a:t>
            </a:r>
            <a:r>
              <a:rPr lang="en-US" altLang="zh-CN" sz="1800">
                <a:latin typeface="Arial" panose="020B0604020202020204" pitchFamily="34" charset="0"/>
              </a:rPr>
              <a:t>&lt;</a:t>
            </a:r>
            <a:r>
              <a:rPr lang="en-US" altLang="zh-CN" sz="1800" b="0">
                <a:latin typeface="Arial" panose="020B0604020202020204" pitchFamily="34" charset="0"/>
              </a:rPr>
              <a:t> </a:t>
            </a:r>
            <a:r>
              <a:rPr lang="en-US" altLang="zh-CN" sz="1800">
                <a:latin typeface="Arial" panose="020B0604020202020204" pitchFamily="34" charset="0"/>
              </a:rPr>
              <a:t>1)</a:t>
            </a:r>
          </a:p>
        </p:txBody>
      </p:sp>
      <p:cxnSp>
        <p:nvCxnSpPr>
          <p:cNvPr id="315429" name="AutoShape 37">
            <a:extLst>
              <a:ext uri="{FF2B5EF4-FFF2-40B4-BE49-F238E27FC236}">
                <a16:creationId xmlns:a16="http://schemas.microsoft.com/office/drawing/2014/main" id="{24E3D05B-3810-4675-A926-BD8A73F43540}"/>
              </a:ext>
            </a:extLst>
          </p:cNvPr>
          <p:cNvCxnSpPr>
            <a:cxnSpLocks noChangeShapeType="1"/>
          </p:cNvCxnSpPr>
          <p:nvPr/>
        </p:nvCxnSpPr>
        <p:spPr bwMode="auto">
          <a:xfrm rot="10800000" flipV="1">
            <a:off x="438150" y="3787775"/>
            <a:ext cx="19050" cy="1979613"/>
          </a:xfrm>
          <a:prstGeom prst="bentConnector3">
            <a:avLst>
              <a:gd name="adj1" fmla="val 1200000"/>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315430" name="Object 38">
            <a:extLst>
              <a:ext uri="{FF2B5EF4-FFF2-40B4-BE49-F238E27FC236}">
                <a16:creationId xmlns:a16="http://schemas.microsoft.com/office/drawing/2014/main" id="{AD281B07-9AE7-4C74-9372-60D73CE8EB51}"/>
              </a:ext>
            </a:extLst>
          </p:cNvPr>
          <p:cNvGraphicFramePr>
            <a:graphicFrameLocks noChangeAspect="1"/>
          </p:cNvGraphicFramePr>
          <p:nvPr>
            <p:extLst>
              <p:ext uri="{D42A27DB-BD31-4B8C-83A1-F6EECF244321}">
                <p14:modId xmlns:p14="http://schemas.microsoft.com/office/powerpoint/2010/main" val="1872632563"/>
              </p:ext>
            </p:extLst>
          </p:nvPr>
        </p:nvGraphicFramePr>
        <p:xfrm>
          <a:off x="5144294" y="5012623"/>
          <a:ext cx="2254250" cy="398463"/>
        </p:xfrm>
        <a:graphic>
          <a:graphicData uri="http://schemas.openxmlformats.org/presentationml/2006/ole">
            <mc:AlternateContent xmlns:mc="http://schemas.openxmlformats.org/markup-compatibility/2006">
              <mc:Choice xmlns:v="urn:schemas-microsoft-com:vml" Requires="v">
                <p:oleObj spid="_x0000_s56686" name="Equation" r:id="rId21" imgW="1308100" imgH="241300" progId="Equation.DSMT4">
                  <p:embed/>
                </p:oleObj>
              </mc:Choice>
              <mc:Fallback>
                <p:oleObj name="Equation" r:id="rId21" imgW="1308100" imgH="241300" progId="Equation.DSMT4">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44294" y="5012623"/>
                        <a:ext cx="2254250" cy="39846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5431" name="Object 39">
            <a:extLst>
              <a:ext uri="{FF2B5EF4-FFF2-40B4-BE49-F238E27FC236}">
                <a16:creationId xmlns:a16="http://schemas.microsoft.com/office/drawing/2014/main" id="{02842EDA-4776-43FD-BE58-268D7C792D9E}"/>
              </a:ext>
            </a:extLst>
          </p:cNvPr>
          <p:cNvGraphicFramePr>
            <a:graphicFrameLocks noChangeAspect="1"/>
          </p:cNvGraphicFramePr>
          <p:nvPr>
            <p:extLst>
              <p:ext uri="{D42A27DB-BD31-4B8C-83A1-F6EECF244321}">
                <p14:modId xmlns:p14="http://schemas.microsoft.com/office/powerpoint/2010/main" val="1935124795"/>
              </p:ext>
            </p:extLst>
          </p:nvPr>
        </p:nvGraphicFramePr>
        <p:xfrm>
          <a:off x="5151474" y="5577072"/>
          <a:ext cx="3702050" cy="725487"/>
        </p:xfrm>
        <a:graphic>
          <a:graphicData uri="http://schemas.openxmlformats.org/presentationml/2006/ole">
            <mc:AlternateContent xmlns:mc="http://schemas.openxmlformats.org/markup-compatibility/2006">
              <mc:Choice xmlns:v="urn:schemas-microsoft-com:vml" Requires="v">
                <p:oleObj spid="_x0000_s56687" name="Equation" r:id="rId23" imgW="2400120" imgH="469800" progId="Equation.DSMT4">
                  <p:embed/>
                </p:oleObj>
              </mc:Choice>
              <mc:Fallback>
                <p:oleObj name="Equation" r:id="rId23" imgW="2400120" imgH="469800" progId="Equation.DSMT4">
                  <p:embed/>
                  <p:pic>
                    <p:nvPicPr>
                      <p:cNvPr id="0" name="Object 39"/>
                      <p:cNvPicPr>
                        <a:picLocks noChangeAspect="1" noChangeArrowheads="1"/>
                      </p:cNvPicPr>
                      <p:nvPr/>
                    </p:nvPicPr>
                    <p:blipFill>
                      <a:blip r:embed="rId24"/>
                      <a:srcRect/>
                      <a:stretch>
                        <a:fillRect/>
                      </a:stretch>
                    </p:blipFill>
                    <p:spPr bwMode="auto">
                      <a:xfrm>
                        <a:off x="5151474" y="5577072"/>
                        <a:ext cx="3702050" cy="725487"/>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3">
            <a:extLst>
              <a:ext uri="{FF2B5EF4-FFF2-40B4-BE49-F238E27FC236}">
                <a16:creationId xmlns:a16="http://schemas.microsoft.com/office/drawing/2014/main" id="{C777E1E9-D7BA-4765-8D6E-918B77F5109F}"/>
              </a:ext>
            </a:extLst>
          </p:cNvPr>
          <p:cNvSpPr txBox="1">
            <a:spLocks noChangeArrowheads="1"/>
          </p:cNvSpPr>
          <p:nvPr/>
        </p:nvSpPr>
        <p:spPr bwMode="auto">
          <a:xfrm>
            <a:off x="0" y="695325"/>
            <a:ext cx="1600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正激波</a:t>
            </a:r>
          </a:p>
        </p:txBody>
      </p:sp>
      <p:sp>
        <p:nvSpPr>
          <p:cNvPr id="27" name="Rectangle 3">
            <a:extLst>
              <a:ext uri="{FF2B5EF4-FFF2-40B4-BE49-F238E27FC236}">
                <a16:creationId xmlns:a16="http://schemas.microsoft.com/office/drawing/2014/main" id="{3789316F-D86B-4339-B385-FCFF15C0AD46}"/>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graphicFrame>
        <p:nvGraphicFramePr>
          <p:cNvPr id="26" name="Object 31">
            <a:extLst>
              <a:ext uri="{FF2B5EF4-FFF2-40B4-BE49-F238E27FC236}">
                <a16:creationId xmlns:a16="http://schemas.microsoft.com/office/drawing/2014/main" id="{294C582E-A179-4220-B8F0-AD853AC77A55}"/>
              </a:ext>
            </a:extLst>
          </p:cNvPr>
          <p:cNvGraphicFramePr>
            <a:graphicFrameLocks noChangeAspect="1"/>
          </p:cNvGraphicFramePr>
          <p:nvPr>
            <p:extLst>
              <p:ext uri="{D42A27DB-BD31-4B8C-83A1-F6EECF244321}">
                <p14:modId xmlns:p14="http://schemas.microsoft.com/office/powerpoint/2010/main" val="806988307"/>
              </p:ext>
            </p:extLst>
          </p:nvPr>
        </p:nvGraphicFramePr>
        <p:xfrm>
          <a:off x="3905250" y="4164825"/>
          <a:ext cx="2730500" cy="755650"/>
        </p:xfrm>
        <a:graphic>
          <a:graphicData uri="http://schemas.openxmlformats.org/presentationml/2006/ole">
            <mc:AlternateContent xmlns:mc="http://schemas.openxmlformats.org/markup-compatibility/2006">
              <mc:Choice xmlns:v="urn:schemas-microsoft-com:vml" Requires="v">
                <p:oleObj spid="_x0000_s56688" name="Equation" r:id="rId25" imgW="1600200" imgH="444240" progId="Equation.DSMT4">
                  <p:embed/>
                </p:oleObj>
              </mc:Choice>
              <mc:Fallback>
                <p:oleObj name="Equation" r:id="rId25" imgW="1600200" imgH="444240" progId="Equation.DSMT4">
                  <p:embed/>
                  <p:pic>
                    <p:nvPicPr>
                      <p:cNvPr id="290847" name="Object 31">
                        <a:extLst>
                          <a:ext uri="{FF2B5EF4-FFF2-40B4-BE49-F238E27FC236}">
                            <a16:creationId xmlns:a16="http://schemas.microsoft.com/office/drawing/2014/main" id="{4B2CBF18-1861-4DD3-95FE-EB5F06F88933}"/>
                          </a:ext>
                        </a:extLst>
                      </p:cNvPr>
                      <p:cNvPicPr>
                        <a:picLocks noChangeAspect="1" noChangeArrowheads="1"/>
                      </p:cNvPicPr>
                      <p:nvPr/>
                    </p:nvPicPr>
                    <p:blipFill>
                      <a:blip r:embed="rId26"/>
                      <a:srcRect/>
                      <a:stretch>
                        <a:fillRect/>
                      </a:stretch>
                    </p:blipFill>
                    <p:spPr bwMode="auto">
                      <a:xfrm>
                        <a:off x="3905250" y="4164825"/>
                        <a:ext cx="2730500" cy="755650"/>
                      </a:xfrm>
                      <a:prstGeom prst="rect">
                        <a:avLst/>
                      </a:prstGeom>
                      <a:noFill/>
                      <a:ln>
                        <a:noFill/>
                      </a:ln>
                      <a:effectLst/>
                    </p:spPr>
                  </p:pic>
                </p:oleObj>
              </mc:Fallback>
            </mc:AlternateContent>
          </a:graphicData>
        </a:graphic>
      </p:graphicFrame>
      <p:sp>
        <p:nvSpPr>
          <p:cNvPr id="28" name="Text Box 36">
            <a:extLst>
              <a:ext uri="{FF2B5EF4-FFF2-40B4-BE49-F238E27FC236}">
                <a16:creationId xmlns:a16="http://schemas.microsoft.com/office/drawing/2014/main" id="{8E569F4C-A808-407E-9DD2-EC318EE0A59E}"/>
              </a:ext>
            </a:extLst>
          </p:cNvPr>
          <p:cNvSpPr txBox="1">
            <a:spLocks noChangeArrowheads="1"/>
          </p:cNvSpPr>
          <p:nvPr/>
        </p:nvSpPr>
        <p:spPr bwMode="auto">
          <a:xfrm>
            <a:off x="2843811" y="5377172"/>
            <a:ext cx="2160580" cy="646331"/>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正激波前、后马赫数关系式</a:t>
            </a:r>
            <a:endParaRPr lang="en-US" altLang="zh-CN" sz="1800" dirty="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54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4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54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54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54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54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154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154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542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154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542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542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154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54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543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15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8"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3">
            <a:extLst>
              <a:ext uri="{FF2B5EF4-FFF2-40B4-BE49-F238E27FC236}">
                <a16:creationId xmlns:a16="http://schemas.microsoft.com/office/drawing/2014/main" id="{5F6E86DF-6E15-4D05-92F1-42AE2D677ECD}"/>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02ECCC14-CB0C-4D59-82D2-F70208EED542}" type="slidenum">
              <a:rPr lang="en-US" altLang="zh-CN" sz="2800">
                <a:solidFill>
                  <a:schemeClr val="tx1"/>
                </a:solidFill>
                <a:latin typeface="Calibri" panose="020F0502020204030204" pitchFamily="34" charset="0"/>
              </a:rPr>
              <a:pPr/>
              <a:t>5</a:t>
            </a:fld>
            <a:endParaRPr lang="en-US" altLang="zh-CN" sz="2800">
              <a:solidFill>
                <a:schemeClr val="tx1"/>
              </a:solidFill>
              <a:latin typeface="Calibri" panose="020F0502020204030204" pitchFamily="34" charset="0"/>
            </a:endParaRPr>
          </a:p>
        </p:txBody>
      </p:sp>
      <p:graphicFrame>
        <p:nvGraphicFramePr>
          <p:cNvPr id="4107" name="Object 11">
            <a:extLst>
              <a:ext uri="{FF2B5EF4-FFF2-40B4-BE49-F238E27FC236}">
                <a16:creationId xmlns:a16="http://schemas.microsoft.com/office/drawing/2014/main" id="{6B376ECE-624E-4A4D-9DFD-93E09800F87C}"/>
              </a:ext>
            </a:extLst>
          </p:cNvPr>
          <p:cNvGraphicFramePr>
            <a:graphicFrameLocks noChangeAspect="1"/>
          </p:cNvGraphicFramePr>
          <p:nvPr/>
        </p:nvGraphicFramePr>
        <p:xfrm>
          <a:off x="228600" y="838200"/>
          <a:ext cx="1136650" cy="941388"/>
        </p:xfrm>
        <a:graphic>
          <a:graphicData uri="http://schemas.openxmlformats.org/presentationml/2006/ole">
            <mc:AlternateContent xmlns:mc="http://schemas.openxmlformats.org/markup-compatibility/2006">
              <mc:Choice xmlns:v="urn:schemas-microsoft-com:vml" Requires="v">
                <p:oleObj spid="_x0000_s11342" name="Equation" r:id="rId3" imgW="438114" imgH="361981" progId="Equation.DSMT4">
                  <p:embed/>
                </p:oleObj>
              </mc:Choice>
              <mc:Fallback>
                <p:oleObj name="Equation" r:id="rId3" imgW="438114" imgH="361981"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838200"/>
                        <a:ext cx="11366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109" name="Object 13">
            <a:extLst>
              <a:ext uri="{FF2B5EF4-FFF2-40B4-BE49-F238E27FC236}">
                <a16:creationId xmlns:a16="http://schemas.microsoft.com/office/drawing/2014/main" id="{7D76DBD2-93A9-4A20-8009-07C79F3A5980}"/>
              </a:ext>
            </a:extLst>
          </p:cNvPr>
          <p:cNvGraphicFramePr>
            <a:graphicFrameLocks noChangeAspect="1"/>
          </p:cNvGraphicFramePr>
          <p:nvPr/>
        </p:nvGraphicFramePr>
        <p:xfrm>
          <a:off x="2014538" y="838200"/>
          <a:ext cx="1243012" cy="949325"/>
        </p:xfrm>
        <a:graphic>
          <a:graphicData uri="http://schemas.openxmlformats.org/presentationml/2006/ole">
            <mc:AlternateContent xmlns:mc="http://schemas.openxmlformats.org/markup-compatibility/2006">
              <mc:Choice xmlns:v="urn:schemas-microsoft-com:vml" Requires="v">
                <p:oleObj spid="_x0000_s11343" name="Equation" r:id="rId5" imgW="476176" imgH="361981" progId="Equation.DSMT4">
                  <p:embed/>
                </p:oleObj>
              </mc:Choice>
              <mc:Fallback>
                <p:oleObj name="Equation" r:id="rId5" imgW="476176" imgH="361981"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4538" y="838200"/>
                        <a:ext cx="1243012"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110" name="Text Box 14">
            <a:extLst>
              <a:ext uri="{FF2B5EF4-FFF2-40B4-BE49-F238E27FC236}">
                <a16:creationId xmlns:a16="http://schemas.microsoft.com/office/drawing/2014/main" id="{97646D57-E8E5-416B-813C-A7014422565F}"/>
              </a:ext>
            </a:extLst>
          </p:cNvPr>
          <p:cNvSpPr txBox="1">
            <a:spLocks noChangeArrowheads="1"/>
          </p:cNvSpPr>
          <p:nvPr/>
        </p:nvSpPr>
        <p:spPr bwMode="auto">
          <a:xfrm>
            <a:off x="3352800" y="914400"/>
            <a:ext cx="2133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kumimoji="1" lang="en-US" altLang="zh-CN" sz="2200" b="0">
                <a:latin typeface="Arial" panose="020B0604020202020204" pitchFamily="34" charset="0"/>
              </a:rPr>
              <a:t>- flow speed</a:t>
            </a:r>
          </a:p>
          <a:p>
            <a:pPr eaLnBrk="1" hangingPunct="1">
              <a:spcBef>
                <a:spcPct val="50000"/>
              </a:spcBef>
              <a:buClrTx/>
              <a:buSzTx/>
              <a:buFont typeface="Wingdings" panose="05000000000000000000" pitchFamily="2" charset="2"/>
              <a:buNone/>
            </a:pPr>
            <a:r>
              <a:rPr kumimoji="1" lang="en-US" altLang="zh-CN" sz="2200" b="0">
                <a:latin typeface="Arial" panose="020B0604020202020204" pitchFamily="34" charset="0"/>
              </a:rPr>
              <a:t>- sound speed</a:t>
            </a:r>
          </a:p>
        </p:txBody>
      </p:sp>
      <p:sp>
        <p:nvSpPr>
          <p:cNvPr id="11270" name="Rectangle 15">
            <a:extLst>
              <a:ext uri="{FF2B5EF4-FFF2-40B4-BE49-F238E27FC236}">
                <a16:creationId xmlns:a16="http://schemas.microsoft.com/office/drawing/2014/main" id="{71B47346-6D60-4000-A624-2DFA5A4D694B}"/>
              </a:ext>
            </a:extLst>
          </p:cNvPr>
          <p:cNvSpPr>
            <a:spLocks noChangeArrowheads="1"/>
          </p:cNvSpPr>
          <p:nvPr/>
        </p:nvSpPr>
        <p:spPr bwMode="auto">
          <a:xfrm>
            <a:off x="1905000" y="685800"/>
            <a:ext cx="3581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en-US" sz="2200">
              <a:solidFill>
                <a:srgbClr val="000000"/>
              </a:solidFill>
              <a:latin typeface="Arial" panose="020B0604020202020204" pitchFamily="34" charset="0"/>
            </a:endParaRPr>
          </a:p>
        </p:txBody>
      </p:sp>
      <p:sp>
        <p:nvSpPr>
          <p:cNvPr id="4112" name="Text Box 16">
            <a:extLst>
              <a:ext uri="{FF2B5EF4-FFF2-40B4-BE49-F238E27FC236}">
                <a16:creationId xmlns:a16="http://schemas.microsoft.com/office/drawing/2014/main" id="{B82B2854-839D-439F-9D1A-C63D0A34BB27}"/>
              </a:ext>
            </a:extLst>
          </p:cNvPr>
          <p:cNvSpPr txBox="1">
            <a:spLocks noChangeArrowheads="1"/>
          </p:cNvSpPr>
          <p:nvPr/>
        </p:nvSpPr>
        <p:spPr bwMode="auto">
          <a:xfrm>
            <a:off x="5638800" y="838200"/>
            <a:ext cx="3429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kumimoji="1" lang="en-US" altLang="zh-CN" sz="2400" b="0" i="1">
                <a:latin typeface="Arial" panose="020B0604020202020204" pitchFamily="34" charset="0"/>
              </a:rPr>
              <a:t>M</a:t>
            </a:r>
            <a:r>
              <a:rPr lang="en-US" altLang="zh-CN" sz="2400" i="1">
                <a:latin typeface="Times New Roman" panose="02020603050405020304" pitchFamily="18" charset="0"/>
              </a:rPr>
              <a:t>a</a:t>
            </a:r>
            <a:r>
              <a:rPr kumimoji="1" lang="en-US" altLang="zh-CN" sz="2400" b="0">
                <a:latin typeface="Arial" panose="020B0604020202020204" pitchFamily="34" charset="0"/>
              </a:rPr>
              <a:t>&lt;0.3  incompressible</a:t>
            </a:r>
          </a:p>
          <a:p>
            <a:pPr eaLnBrk="1" hangingPunct="1">
              <a:spcBef>
                <a:spcPct val="50000"/>
              </a:spcBef>
              <a:buClrTx/>
              <a:buSzTx/>
              <a:buFont typeface="Wingdings" panose="05000000000000000000" pitchFamily="2" charset="2"/>
              <a:buNone/>
            </a:pPr>
            <a:r>
              <a:rPr kumimoji="1" lang="en-US" altLang="zh-CN" sz="2400" b="0" i="1">
                <a:latin typeface="Arial" panose="020B0604020202020204" pitchFamily="34" charset="0"/>
              </a:rPr>
              <a:t>M</a:t>
            </a:r>
            <a:r>
              <a:rPr lang="en-US" altLang="zh-CN" sz="2400" i="1">
                <a:latin typeface="Times New Roman" panose="02020603050405020304" pitchFamily="18" charset="0"/>
              </a:rPr>
              <a:t>a</a:t>
            </a:r>
            <a:r>
              <a:rPr kumimoji="1" lang="en-US" altLang="zh-CN" sz="2400" b="0">
                <a:latin typeface="Arial" panose="020B0604020202020204" pitchFamily="34" charset="0"/>
              </a:rPr>
              <a:t>&gt;0.3  compressible</a:t>
            </a:r>
          </a:p>
        </p:txBody>
      </p:sp>
      <p:sp>
        <p:nvSpPr>
          <p:cNvPr id="4131" name="Text Box 35">
            <a:extLst>
              <a:ext uri="{FF2B5EF4-FFF2-40B4-BE49-F238E27FC236}">
                <a16:creationId xmlns:a16="http://schemas.microsoft.com/office/drawing/2014/main" id="{CE9ACBD5-E5C0-42D3-A5C2-EED34F234DB1}"/>
              </a:ext>
            </a:extLst>
          </p:cNvPr>
          <p:cNvSpPr txBox="1">
            <a:spLocks noChangeArrowheads="1"/>
          </p:cNvSpPr>
          <p:nvPr/>
        </p:nvSpPr>
        <p:spPr bwMode="auto">
          <a:xfrm>
            <a:off x="0" y="2667000"/>
            <a:ext cx="167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50000"/>
              </a:spcBef>
              <a:buClrTx/>
              <a:buSzTx/>
              <a:buFontTx/>
              <a:buNone/>
            </a:pPr>
            <a:r>
              <a:rPr lang="en-US" altLang="zh-CN" i="1">
                <a:latin typeface="Times New Roman" panose="02020603050405020304" pitchFamily="18" charset="0"/>
                <a:cs typeface="Times New Roman" panose="02020603050405020304" pitchFamily="18" charset="0"/>
              </a:rPr>
              <a:t>Ma </a:t>
            </a:r>
            <a:r>
              <a:rPr kumimoji="1" lang="en-US" altLang="zh-CN" b="0">
                <a:latin typeface="Arial" panose="020B0604020202020204" pitchFamily="34" charset="0"/>
              </a:rPr>
              <a:t>=0.85</a:t>
            </a:r>
          </a:p>
        </p:txBody>
      </p:sp>
      <p:sp>
        <p:nvSpPr>
          <p:cNvPr id="4132" name="Text Box 36">
            <a:extLst>
              <a:ext uri="{FF2B5EF4-FFF2-40B4-BE49-F238E27FC236}">
                <a16:creationId xmlns:a16="http://schemas.microsoft.com/office/drawing/2014/main" id="{FCDAFC7C-C8BB-453C-AC0E-B6A687338935}"/>
              </a:ext>
            </a:extLst>
          </p:cNvPr>
          <p:cNvSpPr txBox="1">
            <a:spLocks noChangeArrowheads="1"/>
          </p:cNvSpPr>
          <p:nvPr/>
        </p:nvSpPr>
        <p:spPr bwMode="auto">
          <a:xfrm>
            <a:off x="4267200" y="281940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50000"/>
              </a:spcBef>
              <a:buClrTx/>
              <a:buSzTx/>
              <a:buFontTx/>
              <a:buNone/>
            </a:pPr>
            <a:r>
              <a:rPr lang="en-US" altLang="zh-CN" i="1">
                <a:latin typeface="Times New Roman" panose="02020603050405020304" pitchFamily="18" charset="0"/>
                <a:cs typeface="Times New Roman" panose="02020603050405020304" pitchFamily="18" charset="0"/>
              </a:rPr>
              <a:t>Ma </a:t>
            </a:r>
            <a:r>
              <a:rPr kumimoji="1" lang="en-US" altLang="zh-CN" b="0">
                <a:latin typeface="Arial" panose="020B0604020202020204" pitchFamily="34" charset="0"/>
              </a:rPr>
              <a:t>=2.35</a:t>
            </a:r>
          </a:p>
        </p:txBody>
      </p:sp>
      <p:sp>
        <p:nvSpPr>
          <p:cNvPr id="4133" name="Text Box 37">
            <a:extLst>
              <a:ext uri="{FF2B5EF4-FFF2-40B4-BE49-F238E27FC236}">
                <a16:creationId xmlns:a16="http://schemas.microsoft.com/office/drawing/2014/main" id="{39E065D8-7558-4F5B-A5B9-554728C7F85F}"/>
              </a:ext>
            </a:extLst>
          </p:cNvPr>
          <p:cNvSpPr txBox="1">
            <a:spLocks noChangeArrowheads="1"/>
          </p:cNvSpPr>
          <p:nvPr/>
        </p:nvSpPr>
        <p:spPr bwMode="auto">
          <a:xfrm>
            <a:off x="152400" y="5181600"/>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50000"/>
              </a:spcBef>
              <a:buClrTx/>
              <a:buSzTx/>
              <a:buFontTx/>
              <a:buNone/>
            </a:pPr>
            <a:r>
              <a:rPr lang="en-US" altLang="zh-CN" i="1">
                <a:latin typeface="Times New Roman" panose="02020603050405020304" pitchFamily="18" charset="0"/>
                <a:cs typeface="Times New Roman" panose="02020603050405020304" pitchFamily="18" charset="0"/>
              </a:rPr>
              <a:t>Ma </a:t>
            </a:r>
            <a:r>
              <a:rPr kumimoji="1" lang="en-US" altLang="zh-CN" b="0">
                <a:latin typeface="Arial" panose="020B0604020202020204" pitchFamily="34" charset="0"/>
              </a:rPr>
              <a:t>=4</a:t>
            </a:r>
          </a:p>
        </p:txBody>
      </p:sp>
      <p:sp>
        <p:nvSpPr>
          <p:cNvPr id="4134" name="Text Box 38">
            <a:extLst>
              <a:ext uri="{FF2B5EF4-FFF2-40B4-BE49-F238E27FC236}">
                <a16:creationId xmlns:a16="http://schemas.microsoft.com/office/drawing/2014/main" id="{C6358150-5F6C-47BC-8327-6BAA605CA4C6}"/>
              </a:ext>
            </a:extLst>
          </p:cNvPr>
          <p:cNvSpPr txBox="1">
            <a:spLocks noChangeArrowheads="1"/>
          </p:cNvSpPr>
          <p:nvPr/>
        </p:nvSpPr>
        <p:spPr bwMode="auto">
          <a:xfrm>
            <a:off x="4191000" y="510540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50000"/>
              </a:spcBef>
              <a:buClrTx/>
              <a:buSzTx/>
              <a:buFontTx/>
              <a:buNone/>
            </a:pPr>
            <a:r>
              <a:rPr lang="en-US" altLang="zh-CN" i="1">
                <a:latin typeface="Times New Roman" panose="02020603050405020304" pitchFamily="18" charset="0"/>
                <a:cs typeface="Times New Roman" panose="02020603050405020304" pitchFamily="18" charset="0"/>
              </a:rPr>
              <a:t>Ma </a:t>
            </a:r>
            <a:r>
              <a:rPr kumimoji="1" lang="en-US" altLang="zh-CN" b="0">
                <a:latin typeface="Arial" panose="020B0604020202020204" pitchFamily="34" charset="0"/>
              </a:rPr>
              <a:t>=25</a:t>
            </a:r>
          </a:p>
        </p:txBody>
      </p:sp>
      <p:pic>
        <p:nvPicPr>
          <p:cNvPr id="4136" name="Picture 40" descr="A380-2">
            <a:extLst>
              <a:ext uri="{FF2B5EF4-FFF2-40B4-BE49-F238E27FC236}">
                <a16:creationId xmlns:a16="http://schemas.microsoft.com/office/drawing/2014/main" id="{7299408E-3373-4861-93EE-10D59B90C6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032000"/>
            <a:ext cx="28956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37" name="Picture 41" descr="su27">
            <a:extLst>
              <a:ext uri="{FF2B5EF4-FFF2-40B4-BE49-F238E27FC236}">
                <a16:creationId xmlns:a16="http://schemas.microsoft.com/office/drawing/2014/main" id="{EDB4E324-9AF8-4A9B-BBC6-BE432BF76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2017713"/>
            <a:ext cx="28956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38" name="Picture 42" descr="missile">
            <a:extLst>
              <a:ext uri="{FF2B5EF4-FFF2-40B4-BE49-F238E27FC236}">
                <a16:creationId xmlns:a16="http://schemas.microsoft.com/office/drawing/2014/main" id="{8DC48002-2406-4A4F-AD4B-06CAA55D9D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4191000"/>
            <a:ext cx="28956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3">
            <a:extLst>
              <a:ext uri="{FF2B5EF4-FFF2-40B4-BE49-F238E27FC236}">
                <a16:creationId xmlns:a16="http://schemas.microsoft.com/office/drawing/2014/main" id="{ACF6483E-FD85-4F66-ABAA-EF7888CDE0D3}"/>
              </a:ext>
            </a:extLst>
          </p:cNvPr>
          <p:cNvGrpSpPr>
            <a:grpSpLocks/>
          </p:cNvGrpSpPr>
          <p:nvPr/>
        </p:nvGrpSpPr>
        <p:grpSpPr bwMode="auto">
          <a:xfrm>
            <a:off x="1995488" y="2012950"/>
            <a:ext cx="5108575" cy="3138488"/>
            <a:chOff x="0" y="0"/>
            <a:chExt cx="3218" cy="1977"/>
          </a:xfrm>
        </p:grpSpPr>
        <p:sp>
          <p:nvSpPr>
            <p:cNvPr id="11282" name="Rectangle 44">
              <a:extLst>
                <a:ext uri="{FF2B5EF4-FFF2-40B4-BE49-F238E27FC236}">
                  <a16:creationId xmlns:a16="http://schemas.microsoft.com/office/drawing/2014/main" id="{909EC5D0-363B-470B-9FD2-ED541492C843}"/>
                </a:ext>
              </a:extLst>
            </p:cNvPr>
            <p:cNvSpPr>
              <a:spLocks noChangeArrowheads="1"/>
            </p:cNvSpPr>
            <p:nvPr/>
          </p:nvSpPr>
          <p:spPr bwMode="auto">
            <a:xfrm>
              <a:off x="0" y="0"/>
              <a:ext cx="321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en-US" sz="2200">
                <a:solidFill>
                  <a:srgbClr val="000000"/>
                </a:solidFill>
                <a:latin typeface="Arial" panose="020B0604020202020204" pitchFamily="34" charset="0"/>
              </a:endParaRPr>
            </a:p>
          </p:txBody>
        </p:sp>
        <p:grpSp>
          <p:nvGrpSpPr>
            <p:cNvPr id="11283" name="Group 45">
              <a:extLst>
                <a:ext uri="{FF2B5EF4-FFF2-40B4-BE49-F238E27FC236}">
                  <a16:creationId xmlns:a16="http://schemas.microsoft.com/office/drawing/2014/main" id="{55ECFCCD-2AC5-4789-814E-19127CA272E5}"/>
                </a:ext>
              </a:extLst>
            </p:cNvPr>
            <p:cNvGrpSpPr>
              <a:grpSpLocks/>
            </p:cNvGrpSpPr>
            <p:nvPr/>
          </p:nvGrpSpPr>
          <p:grpSpPr bwMode="auto">
            <a:xfrm>
              <a:off x="0" y="0"/>
              <a:ext cx="3133" cy="1977"/>
              <a:chOff x="0" y="0"/>
              <a:chExt cx="3133" cy="1977"/>
            </a:xfrm>
          </p:grpSpPr>
          <p:sp>
            <p:nvSpPr>
              <p:cNvPr id="11284" name="Rectangle 46">
                <a:extLst>
                  <a:ext uri="{FF2B5EF4-FFF2-40B4-BE49-F238E27FC236}">
                    <a16:creationId xmlns:a16="http://schemas.microsoft.com/office/drawing/2014/main" id="{8AFACE60-23F1-4C77-B66B-E2B23160B384}"/>
                  </a:ext>
                </a:extLst>
              </p:cNvPr>
              <p:cNvSpPr>
                <a:spLocks noChangeArrowheads="1"/>
              </p:cNvSpPr>
              <p:nvPr/>
            </p:nvSpPr>
            <p:spPr bwMode="auto">
              <a:xfrm>
                <a:off x="0" y="0"/>
                <a:ext cx="313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en-US" sz="2200">
                  <a:solidFill>
                    <a:srgbClr val="000000"/>
                  </a:solidFill>
                  <a:latin typeface="Arial" panose="020B0604020202020204" pitchFamily="34" charset="0"/>
                </a:endParaRPr>
              </a:p>
            </p:txBody>
          </p:sp>
          <p:grpSp>
            <p:nvGrpSpPr>
              <p:cNvPr id="11285" name="Group 47">
                <a:extLst>
                  <a:ext uri="{FF2B5EF4-FFF2-40B4-BE49-F238E27FC236}">
                    <a16:creationId xmlns:a16="http://schemas.microsoft.com/office/drawing/2014/main" id="{88646644-FE76-4395-A59C-0CEECB43D662}"/>
                  </a:ext>
                </a:extLst>
              </p:cNvPr>
              <p:cNvGrpSpPr>
                <a:grpSpLocks/>
              </p:cNvGrpSpPr>
              <p:nvPr/>
            </p:nvGrpSpPr>
            <p:grpSpPr bwMode="auto">
              <a:xfrm>
                <a:off x="0" y="0"/>
                <a:ext cx="3133" cy="1977"/>
                <a:chOff x="0" y="759"/>
                <a:chExt cx="3133" cy="1977"/>
              </a:xfrm>
            </p:grpSpPr>
            <p:sp>
              <p:nvSpPr>
                <p:cNvPr id="11286" name="Rectangle 48">
                  <a:extLst>
                    <a:ext uri="{FF2B5EF4-FFF2-40B4-BE49-F238E27FC236}">
                      <a16:creationId xmlns:a16="http://schemas.microsoft.com/office/drawing/2014/main" id="{5F040981-5B8B-4F8D-8458-334CEFBA726B}"/>
                    </a:ext>
                  </a:extLst>
                </p:cNvPr>
                <p:cNvSpPr>
                  <a:spLocks noChangeArrowheads="1"/>
                </p:cNvSpPr>
                <p:nvPr/>
              </p:nvSpPr>
              <p:spPr bwMode="auto">
                <a:xfrm>
                  <a:off x="0" y="759"/>
                  <a:ext cx="3133" cy="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en-US" sz="2200">
                    <a:solidFill>
                      <a:srgbClr val="000000"/>
                    </a:solidFill>
                    <a:latin typeface="Arial" panose="020B0604020202020204" pitchFamily="34" charset="0"/>
                  </a:endParaRPr>
                </a:p>
              </p:txBody>
            </p:sp>
            <p:sp>
              <p:nvSpPr>
                <p:cNvPr id="11287" name="Rectangle 49">
                  <a:extLst>
                    <a:ext uri="{FF2B5EF4-FFF2-40B4-BE49-F238E27FC236}">
                      <a16:creationId xmlns:a16="http://schemas.microsoft.com/office/drawing/2014/main" id="{B5DE784A-34A9-4CC7-9867-3CAE81D6A4EE}"/>
                    </a:ext>
                  </a:extLst>
                </p:cNvPr>
                <p:cNvSpPr>
                  <a:spLocks noChangeArrowheads="1"/>
                </p:cNvSpPr>
                <p:nvPr/>
              </p:nvSpPr>
              <p:spPr bwMode="auto">
                <a:xfrm>
                  <a:off x="0" y="759"/>
                  <a:ext cx="3133" cy="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r>
                    <a:rPr kumimoji="1" lang="en-US" altLang="zh-CN" sz="900" b="0">
                      <a:solidFill>
                        <a:srgbClr val="000000"/>
                      </a:solidFill>
                      <a:latin typeface="Times New Roman" panose="02020603050405020304" pitchFamily="18" charset="0"/>
                      <a:ea typeface=""/>
                      <a:cs typeface=""/>
                    </a:rPr>
                    <a:t>                                                                                                                                          </a:t>
                  </a:r>
                </a:p>
                <a:p>
                  <a:pPr algn="ctr">
                    <a:spcBef>
                      <a:spcPct val="0"/>
                    </a:spcBef>
                    <a:buClrTx/>
                    <a:buSzTx/>
                    <a:buFontTx/>
                    <a:buNone/>
                  </a:pPr>
                  <a:endParaRPr kumimoji="1" lang="en-US" altLang="zh-CN" sz="900" b="0">
                    <a:solidFill>
                      <a:srgbClr val="000000"/>
                    </a:solidFill>
                    <a:latin typeface="Times New Roman" panose="02020603050405020304" pitchFamily="18" charset="0"/>
                    <a:ea typeface=""/>
                    <a:cs typeface=""/>
                  </a:endParaRPr>
                </a:p>
              </p:txBody>
            </p:sp>
          </p:grpSp>
        </p:grpSp>
      </p:grpSp>
      <p:pic>
        <p:nvPicPr>
          <p:cNvPr id="4146" name="Picture 50" descr="200512074641">
            <a:extLst>
              <a:ext uri="{FF2B5EF4-FFF2-40B4-BE49-F238E27FC236}">
                <a16:creationId xmlns:a16="http://schemas.microsoft.com/office/drawing/2014/main" id="{377B1294-42AB-471C-87DF-0ABBB2C217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8800" y="4343400"/>
            <a:ext cx="29718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3">
            <a:extLst>
              <a:ext uri="{FF2B5EF4-FFF2-40B4-BE49-F238E27FC236}">
                <a16:creationId xmlns:a16="http://schemas.microsoft.com/office/drawing/2014/main" id="{FD6E8CF6-DCD8-485C-85FC-E0092CF5D986}"/>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800" b="0" dirty="0">
                <a:solidFill>
                  <a:schemeClr val="accent1">
                    <a:lumMod val="40000"/>
                    <a:lumOff val="60000"/>
                  </a:schemeClr>
                </a:solidFill>
                <a:latin typeface="华文新魏" pitchFamily="2" charset="-122"/>
                <a:ea typeface="华文新魏" pitchFamily="2" charset="-122"/>
              </a:rPr>
              <a:t>第四章    高速可压缩流基础知识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07"/>
                                        </p:tgtEl>
                                        <p:attrNameLst>
                                          <p:attrName>style.visibility</p:attrName>
                                        </p:attrNameLst>
                                      </p:cBhvr>
                                      <p:to>
                                        <p:strVal val="visible"/>
                                      </p:to>
                                    </p:set>
                                    <p:animEffect transition="in" filter="blinds(horizontal)">
                                      <p:cBhvr>
                                        <p:cTn id="7" dur="500"/>
                                        <p:tgtEl>
                                          <p:spTgt spid="4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10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11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112"/>
                                        </p:tgtEl>
                                        <p:attrNameLst>
                                          <p:attrName>style.visibility</p:attrName>
                                        </p:attrNameLst>
                                      </p:cBhvr>
                                      <p:to>
                                        <p:strVal val="visible"/>
                                      </p:to>
                                    </p:set>
                                    <p:animEffect transition="in" filter="blinds(horizontal)">
                                      <p:cBhvr>
                                        <p:cTn id="18" dur="500"/>
                                        <p:tgtEl>
                                          <p:spTgt spid="41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0" grpId="0"/>
      <p:bldP spid="4112" grpId="0" autoUpdateAnimBg="0"/>
      <p:bldP spid="4131" grpId="0"/>
      <p:bldP spid="4132" grpId="0"/>
      <p:bldP spid="4133" grpId="0"/>
      <p:bldP spid="41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2">
            <a:extLst>
              <a:ext uri="{FF2B5EF4-FFF2-40B4-BE49-F238E27FC236}">
                <a16:creationId xmlns:a16="http://schemas.microsoft.com/office/drawing/2014/main" id="{6DAFB8A3-3EBD-45E5-8B53-646E74688C0A}"/>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2B3FEB2C-766F-45FC-9786-FDF47E6FB4BF}" type="slidenum">
              <a:rPr lang="en-US" altLang="zh-CN" sz="2800">
                <a:solidFill>
                  <a:schemeClr val="tx1"/>
                </a:solidFill>
                <a:latin typeface="Calibri" panose="020F0502020204030204" pitchFamily="34" charset="0"/>
              </a:rPr>
              <a:pPr/>
              <a:t>50</a:t>
            </a:fld>
            <a:endParaRPr lang="en-US" altLang="zh-CN" sz="2800">
              <a:solidFill>
                <a:schemeClr val="tx1"/>
              </a:solidFill>
              <a:latin typeface="Calibri" panose="020F0502020204030204" pitchFamily="34" charset="0"/>
            </a:endParaRPr>
          </a:p>
        </p:txBody>
      </p:sp>
      <p:sp>
        <p:nvSpPr>
          <p:cNvPr id="316448" name="Text Box 32">
            <a:extLst>
              <a:ext uri="{FF2B5EF4-FFF2-40B4-BE49-F238E27FC236}">
                <a16:creationId xmlns:a16="http://schemas.microsoft.com/office/drawing/2014/main" id="{E442B5DC-1877-47D8-9A3D-BE6C9D2559AF}"/>
              </a:ext>
            </a:extLst>
          </p:cNvPr>
          <p:cNvSpPr txBox="1">
            <a:spLocks noChangeArrowheads="1"/>
          </p:cNvSpPr>
          <p:nvPr/>
        </p:nvSpPr>
        <p:spPr bwMode="auto">
          <a:xfrm>
            <a:off x="2057400" y="3886200"/>
            <a:ext cx="2362200" cy="45720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表示正激波强度</a:t>
            </a:r>
          </a:p>
        </p:txBody>
      </p:sp>
      <p:sp>
        <p:nvSpPr>
          <p:cNvPr id="57348" name="Text Box 4">
            <a:extLst>
              <a:ext uri="{FF2B5EF4-FFF2-40B4-BE49-F238E27FC236}">
                <a16:creationId xmlns:a16="http://schemas.microsoft.com/office/drawing/2014/main" id="{1D600165-834B-42BE-A44D-FBAE812E0AAF}"/>
              </a:ext>
            </a:extLst>
          </p:cNvPr>
          <p:cNvSpPr txBox="1">
            <a:spLocks noChangeArrowheads="1"/>
          </p:cNvSpPr>
          <p:nvPr/>
        </p:nvSpPr>
        <p:spPr bwMode="auto">
          <a:xfrm>
            <a:off x="1600200" y="788988"/>
            <a:ext cx="2738438" cy="4302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正激波前后静参数比</a:t>
            </a:r>
          </a:p>
        </p:txBody>
      </p:sp>
      <p:graphicFrame>
        <p:nvGraphicFramePr>
          <p:cNvPr id="316441" name="Object 25">
            <a:extLst>
              <a:ext uri="{FF2B5EF4-FFF2-40B4-BE49-F238E27FC236}">
                <a16:creationId xmlns:a16="http://schemas.microsoft.com/office/drawing/2014/main" id="{7CF560FE-1AFA-4256-8D37-9BF21E370B52}"/>
              </a:ext>
            </a:extLst>
          </p:cNvPr>
          <p:cNvGraphicFramePr>
            <a:graphicFrameLocks noChangeAspect="1"/>
          </p:cNvGraphicFramePr>
          <p:nvPr/>
        </p:nvGraphicFramePr>
        <p:xfrm>
          <a:off x="260350" y="1371600"/>
          <a:ext cx="2940050" cy="719138"/>
        </p:xfrm>
        <a:graphic>
          <a:graphicData uri="http://schemas.openxmlformats.org/presentationml/2006/ole">
            <mc:AlternateContent xmlns:mc="http://schemas.openxmlformats.org/markup-compatibility/2006">
              <mc:Choice xmlns:v="urn:schemas-microsoft-com:vml" Requires="v">
                <p:oleObj spid="_x0000_s57582" name="Equation" r:id="rId3" imgW="1866900" imgH="457200" progId="Equation.DSMT4">
                  <p:embed/>
                </p:oleObj>
              </mc:Choice>
              <mc:Fallback>
                <p:oleObj name="Equation" r:id="rId3" imgW="1866900" imgH="457200" progId="Equation.DSMT4">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1371600"/>
                        <a:ext cx="2940050" cy="71913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6442" name="Object 26">
            <a:extLst>
              <a:ext uri="{FF2B5EF4-FFF2-40B4-BE49-F238E27FC236}">
                <a16:creationId xmlns:a16="http://schemas.microsoft.com/office/drawing/2014/main" id="{DDC4DC61-7D48-4D86-936B-DFFC47CA1094}"/>
              </a:ext>
            </a:extLst>
          </p:cNvPr>
          <p:cNvGraphicFramePr>
            <a:graphicFrameLocks noChangeAspect="1"/>
          </p:cNvGraphicFramePr>
          <p:nvPr/>
        </p:nvGraphicFramePr>
        <p:xfrm>
          <a:off x="1600200" y="2438400"/>
          <a:ext cx="3886200" cy="738188"/>
        </p:xfrm>
        <a:graphic>
          <a:graphicData uri="http://schemas.openxmlformats.org/presentationml/2006/ole">
            <mc:AlternateContent xmlns:mc="http://schemas.openxmlformats.org/markup-compatibility/2006">
              <mc:Choice xmlns:v="urn:schemas-microsoft-com:vml" Requires="v">
                <p:oleObj spid="_x0000_s57583" name="Equation" r:id="rId5" imgW="2413000" imgH="457200" progId="Equation.DSMT4">
                  <p:embed/>
                </p:oleObj>
              </mc:Choice>
              <mc:Fallback>
                <p:oleObj name="Equation" r:id="rId5" imgW="2413000" imgH="457200" progId="Equation.DSMT4">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2438400"/>
                        <a:ext cx="3886200" cy="73818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6443" name="Object 27">
            <a:extLst>
              <a:ext uri="{FF2B5EF4-FFF2-40B4-BE49-F238E27FC236}">
                <a16:creationId xmlns:a16="http://schemas.microsoft.com/office/drawing/2014/main" id="{FD9BDDCE-AC0A-4D02-8368-952E731491BE}"/>
              </a:ext>
            </a:extLst>
          </p:cNvPr>
          <p:cNvGraphicFramePr>
            <a:graphicFrameLocks noChangeAspect="1"/>
          </p:cNvGraphicFramePr>
          <p:nvPr/>
        </p:nvGraphicFramePr>
        <p:xfrm>
          <a:off x="4953000" y="3371850"/>
          <a:ext cx="3873500" cy="1179513"/>
        </p:xfrm>
        <a:graphic>
          <a:graphicData uri="http://schemas.openxmlformats.org/presentationml/2006/ole">
            <mc:AlternateContent xmlns:mc="http://schemas.openxmlformats.org/markup-compatibility/2006">
              <mc:Choice xmlns:v="urn:schemas-microsoft-com:vml" Requires="v">
                <p:oleObj spid="_x0000_s57584" name="Equation" r:id="rId7" imgW="2667000" imgH="812800" progId="Equation.DSMT4">
                  <p:embed/>
                </p:oleObj>
              </mc:Choice>
              <mc:Fallback>
                <p:oleObj name="Equation" r:id="rId7" imgW="2667000" imgH="812800" progId="Equation.DSMT4">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3371850"/>
                        <a:ext cx="3873500" cy="1179513"/>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6444" name="Object 28">
            <a:extLst>
              <a:ext uri="{FF2B5EF4-FFF2-40B4-BE49-F238E27FC236}">
                <a16:creationId xmlns:a16="http://schemas.microsoft.com/office/drawing/2014/main" id="{F7C5AEC1-D535-4AC0-AF58-3B9664944A6D}"/>
              </a:ext>
            </a:extLst>
          </p:cNvPr>
          <p:cNvGraphicFramePr>
            <a:graphicFrameLocks noChangeAspect="1"/>
          </p:cNvGraphicFramePr>
          <p:nvPr/>
        </p:nvGraphicFramePr>
        <p:xfrm>
          <a:off x="228600" y="3733800"/>
          <a:ext cx="1293813" cy="658813"/>
        </p:xfrm>
        <a:graphic>
          <a:graphicData uri="http://schemas.openxmlformats.org/presentationml/2006/ole">
            <mc:AlternateContent xmlns:mc="http://schemas.openxmlformats.org/markup-compatibility/2006">
              <mc:Choice xmlns:v="urn:schemas-microsoft-com:vml" Requires="v">
                <p:oleObj spid="_x0000_s57585" name="Equation" r:id="rId9" imgW="850531" imgH="431613" progId="Equation.DSMT4">
                  <p:embed/>
                </p:oleObj>
              </mc:Choice>
              <mc:Fallback>
                <p:oleObj name="Equation" r:id="rId9" imgW="850531" imgH="431613" progId="Equation.DSMT4">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733800"/>
                        <a:ext cx="1293813" cy="658813"/>
                      </a:xfrm>
                      <a:prstGeom prst="rect">
                        <a:avLst/>
                      </a:prstGeom>
                      <a:noFill/>
                      <a:ln>
                        <a:noFill/>
                      </a:ln>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6447" name="Object 31">
            <a:extLst>
              <a:ext uri="{FF2B5EF4-FFF2-40B4-BE49-F238E27FC236}">
                <a16:creationId xmlns:a16="http://schemas.microsoft.com/office/drawing/2014/main" id="{6996A6B4-05E2-4797-98BD-92B0FE07F20D}"/>
              </a:ext>
            </a:extLst>
          </p:cNvPr>
          <p:cNvGraphicFramePr>
            <a:graphicFrameLocks noChangeAspect="1"/>
          </p:cNvGraphicFramePr>
          <p:nvPr/>
        </p:nvGraphicFramePr>
        <p:xfrm>
          <a:off x="263525" y="5486400"/>
          <a:ext cx="1303338" cy="708025"/>
        </p:xfrm>
        <a:graphic>
          <a:graphicData uri="http://schemas.openxmlformats.org/presentationml/2006/ole">
            <mc:AlternateContent xmlns:mc="http://schemas.openxmlformats.org/markup-compatibility/2006">
              <mc:Choice xmlns:v="urn:schemas-microsoft-com:vml" Requires="v">
                <p:oleObj spid="_x0000_s57586" name="Equation" r:id="rId11" imgW="787400" imgH="431800" progId="Equation.DSMT4">
                  <p:embed/>
                </p:oleObj>
              </mc:Choice>
              <mc:Fallback>
                <p:oleObj name="Equation" r:id="rId11" imgW="787400" imgH="431800" progId="Equation.DSMT4">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3525" y="5486400"/>
                        <a:ext cx="1303338" cy="708025"/>
                      </a:xfrm>
                      <a:prstGeom prst="rect">
                        <a:avLst/>
                      </a:prstGeom>
                      <a:solidFill>
                        <a:srgbClr val="CC99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6450" name="Object 34">
            <a:extLst>
              <a:ext uri="{FF2B5EF4-FFF2-40B4-BE49-F238E27FC236}">
                <a16:creationId xmlns:a16="http://schemas.microsoft.com/office/drawing/2014/main" id="{2076239A-39EE-4EB3-80F0-DD37B58E47A2}"/>
              </a:ext>
            </a:extLst>
          </p:cNvPr>
          <p:cNvGraphicFramePr>
            <a:graphicFrameLocks noChangeAspect="1"/>
          </p:cNvGraphicFramePr>
          <p:nvPr/>
        </p:nvGraphicFramePr>
        <p:xfrm>
          <a:off x="4533900" y="5486400"/>
          <a:ext cx="1676400" cy="647700"/>
        </p:xfrm>
        <a:graphic>
          <a:graphicData uri="http://schemas.openxmlformats.org/presentationml/2006/ole">
            <mc:AlternateContent xmlns:mc="http://schemas.openxmlformats.org/markup-compatibility/2006">
              <mc:Choice xmlns:v="urn:schemas-microsoft-com:vml" Requires="v">
                <p:oleObj spid="_x0000_s57587" name="Equation" r:id="rId13" imgW="1104900" imgH="431800" progId="Equation.DSMT4">
                  <p:embed/>
                </p:oleObj>
              </mc:Choice>
              <mc:Fallback>
                <p:oleObj name="Equation" r:id="rId13" imgW="1104900" imgH="431800" progId="Equation.DSMT4">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33900" y="5486400"/>
                        <a:ext cx="1676400" cy="647700"/>
                      </a:xfrm>
                      <a:prstGeom prst="rect">
                        <a:avLst/>
                      </a:prstGeom>
                      <a:solidFill>
                        <a:srgbClr val="CC99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6452" name="Rectangle 36">
            <a:extLst>
              <a:ext uri="{FF2B5EF4-FFF2-40B4-BE49-F238E27FC236}">
                <a16:creationId xmlns:a16="http://schemas.microsoft.com/office/drawing/2014/main" id="{948EB3F5-4C97-428C-87D7-4D49C444EB53}"/>
              </a:ext>
            </a:extLst>
          </p:cNvPr>
          <p:cNvSpPr>
            <a:spLocks noChangeArrowheads="1"/>
          </p:cNvSpPr>
          <p:nvPr/>
        </p:nvSpPr>
        <p:spPr bwMode="auto">
          <a:xfrm>
            <a:off x="1981200" y="5638800"/>
            <a:ext cx="1217613"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激波愈强</a:t>
            </a:r>
          </a:p>
        </p:txBody>
      </p:sp>
      <p:sp>
        <p:nvSpPr>
          <p:cNvPr id="316453" name="Rectangle 37">
            <a:extLst>
              <a:ext uri="{FF2B5EF4-FFF2-40B4-BE49-F238E27FC236}">
                <a16:creationId xmlns:a16="http://schemas.microsoft.com/office/drawing/2014/main" id="{F13922F2-7C0D-42AE-80AF-00869E220039}"/>
              </a:ext>
            </a:extLst>
          </p:cNvPr>
          <p:cNvSpPr>
            <a:spLocks noChangeArrowheads="1"/>
          </p:cNvSpPr>
          <p:nvPr/>
        </p:nvSpPr>
        <p:spPr bwMode="auto">
          <a:xfrm>
            <a:off x="6553200" y="5638800"/>
            <a:ext cx="1990725"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激波强度无限弱</a:t>
            </a:r>
          </a:p>
        </p:txBody>
      </p:sp>
      <p:graphicFrame>
        <p:nvGraphicFramePr>
          <p:cNvPr id="316454" name="Object 38">
            <a:extLst>
              <a:ext uri="{FF2B5EF4-FFF2-40B4-BE49-F238E27FC236}">
                <a16:creationId xmlns:a16="http://schemas.microsoft.com/office/drawing/2014/main" id="{878E49CF-2318-42F2-B7E2-B2738B6342A2}"/>
              </a:ext>
            </a:extLst>
          </p:cNvPr>
          <p:cNvGraphicFramePr>
            <a:graphicFrameLocks noChangeAspect="1"/>
          </p:cNvGraphicFramePr>
          <p:nvPr/>
        </p:nvGraphicFramePr>
        <p:xfrm>
          <a:off x="176213" y="4572000"/>
          <a:ext cx="2122487" cy="708025"/>
        </p:xfrm>
        <a:graphic>
          <a:graphicData uri="http://schemas.openxmlformats.org/presentationml/2006/ole">
            <mc:AlternateContent xmlns:mc="http://schemas.openxmlformats.org/markup-compatibility/2006">
              <mc:Choice xmlns:v="urn:schemas-microsoft-com:vml" Requires="v">
                <p:oleObj spid="_x0000_s57588" name="Equation" r:id="rId15" imgW="1282700" imgH="431800" progId="Equation.DSMT4">
                  <p:embed/>
                </p:oleObj>
              </mc:Choice>
              <mc:Fallback>
                <p:oleObj name="Equation" r:id="rId15" imgW="1282700" imgH="431800" progId="Equation.DSMT4">
                  <p:embed/>
                  <p:pic>
                    <p:nvPicPr>
                      <p:cNvPr id="0" name="Object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6213" y="4572000"/>
                        <a:ext cx="2122487" cy="70802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3">
            <a:extLst>
              <a:ext uri="{FF2B5EF4-FFF2-40B4-BE49-F238E27FC236}">
                <a16:creationId xmlns:a16="http://schemas.microsoft.com/office/drawing/2014/main" id="{66E6255B-15D1-4198-AA7B-4407ADBC0D2D}"/>
              </a:ext>
            </a:extLst>
          </p:cNvPr>
          <p:cNvSpPr txBox="1">
            <a:spLocks noChangeArrowheads="1"/>
          </p:cNvSpPr>
          <p:nvPr/>
        </p:nvSpPr>
        <p:spPr bwMode="auto">
          <a:xfrm>
            <a:off x="0" y="695325"/>
            <a:ext cx="1600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正激波</a:t>
            </a:r>
          </a:p>
        </p:txBody>
      </p:sp>
      <p:sp>
        <p:nvSpPr>
          <p:cNvPr id="18" name="Rectangle 3">
            <a:extLst>
              <a:ext uri="{FF2B5EF4-FFF2-40B4-BE49-F238E27FC236}">
                <a16:creationId xmlns:a16="http://schemas.microsoft.com/office/drawing/2014/main" id="{CCC1F145-5ED0-4BD7-9737-2ABC826937D7}"/>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graphicFrame>
        <p:nvGraphicFramePr>
          <p:cNvPr id="17" name="Object 28">
            <a:extLst>
              <a:ext uri="{FF2B5EF4-FFF2-40B4-BE49-F238E27FC236}">
                <a16:creationId xmlns:a16="http://schemas.microsoft.com/office/drawing/2014/main" id="{A5230348-37E1-4361-9E50-F129B40E7B12}"/>
              </a:ext>
            </a:extLst>
          </p:cNvPr>
          <p:cNvGraphicFramePr>
            <a:graphicFrameLocks noChangeAspect="1"/>
          </p:cNvGraphicFramePr>
          <p:nvPr>
            <p:extLst>
              <p:ext uri="{D42A27DB-BD31-4B8C-83A1-F6EECF244321}">
                <p14:modId xmlns:p14="http://schemas.microsoft.com/office/powerpoint/2010/main" val="1154242439"/>
              </p:ext>
            </p:extLst>
          </p:nvPr>
        </p:nvGraphicFramePr>
        <p:xfrm>
          <a:off x="3795712" y="1640682"/>
          <a:ext cx="2414588" cy="660400"/>
        </p:xfrm>
        <a:graphic>
          <a:graphicData uri="http://schemas.openxmlformats.org/presentationml/2006/ole">
            <mc:AlternateContent xmlns:mc="http://schemas.openxmlformats.org/markup-compatibility/2006">
              <mc:Choice xmlns:v="urn:schemas-microsoft-com:vml" Requires="v">
                <p:oleObj spid="_x0000_s57589" name="Equation" r:id="rId17" imgW="1587240" imgH="431640" progId="Equation.DSMT4">
                  <p:embed/>
                </p:oleObj>
              </mc:Choice>
              <mc:Fallback>
                <p:oleObj name="Equation" r:id="rId17" imgW="1587240" imgH="431640" progId="Equation.DSMT4">
                  <p:embed/>
                  <p:pic>
                    <p:nvPicPr>
                      <p:cNvPr id="316444" name="Object 28">
                        <a:extLst>
                          <a:ext uri="{FF2B5EF4-FFF2-40B4-BE49-F238E27FC236}">
                            <a16:creationId xmlns:a16="http://schemas.microsoft.com/office/drawing/2014/main" id="{F7C5AEC1-D535-4AC0-AF58-3B9664944A6D}"/>
                          </a:ext>
                        </a:extLst>
                      </p:cNvPr>
                      <p:cNvPicPr>
                        <a:picLocks noChangeAspect="1" noChangeArrowheads="1"/>
                      </p:cNvPicPr>
                      <p:nvPr/>
                    </p:nvPicPr>
                    <p:blipFill>
                      <a:blip r:embed="rId18"/>
                      <a:srcRect/>
                      <a:stretch>
                        <a:fillRect/>
                      </a:stretch>
                    </p:blipFill>
                    <p:spPr bwMode="auto">
                      <a:xfrm>
                        <a:off x="3795712" y="1640682"/>
                        <a:ext cx="2414588" cy="660400"/>
                      </a:xfrm>
                      <a:prstGeom prst="rect">
                        <a:avLst/>
                      </a:prstGeom>
                      <a:noFill/>
                      <a:ln>
                        <a:solidFill>
                          <a:srgbClr val="66FF33"/>
                        </a:solid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64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64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644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164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64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1645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64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644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64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6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48" grpId="0" animBg="1"/>
      <p:bldP spid="316452" grpId="0" animBg="1"/>
      <p:bldP spid="3164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2">
            <a:extLst>
              <a:ext uri="{FF2B5EF4-FFF2-40B4-BE49-F238E27FC236}">
                <a16:creationId xmlns:a16="http://schemas.microsoft.com/office/drawing/2014/main" id="{F3CBB740-445D-4549-A237-35D8825213A1}"/>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8142797D-CFE2-4C43-9658-8D912307803F}" type="slidenum">
              <a:rPr lang="en-US" altLang="zh-CN" sz="2800">
                <a:solidFill>
                  <a:schemeClr val="tx1"/>
                </a:solidFill>
                <a:latin typeface="Calibri" panose="020F0502020204030204" pitchFamily="34" charset="0"/>
              </a:rPr>
              <a:pPr/>
              <a:t>51</a:t>
            </a:fld>
            <a:endParaRPr lang="en-US" altLang="zh-CN" sz="2800">
              <a:solidFill>
                <a:schemeClr val="tx1"/>
              </a:solidFill>
              <a:latin typeface="Calibri" panose="020F0502020204030204" pitchFamily="34" charset="0"/>
            </a:endParaRPr>
          </a:p>
        </p:txBody>
      </p:sp>
      <p:sp>
        <p:nvSpPr>
          <p:cNvPr id="58371" name="Text Box 5">
            <a:extLst>
              <a:ext uri="{FF2B5EF4-FFF2-40B4-BE49-F238E27FC236}">
                <a16:creationId xmlns:a16="http://schemas.microsoft.com/office/drawing/2014/main" id="{F4653010-D827-455E-B798-0C881A8705BE}"/>
              </a:ext>
            </a:extLst>
          </p:cNvPr>
          <p:cNvSpPr txBox="1">
            <a:spLocks noChangeArrowheads="1"/>
          </p:cNvSpPr>
          <p:nvPr/>
        </p:nvSpPr>
        <p:spPr bwMode="auto">
          <a:xfrm>
            <a:off x="1600200" y="788988"/>
            <a:ext cx="3873500" cy="4302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正激波前后总压变化和熵增量</a:t>
            </a:r>
          </a:p>
        </p:txBody>
      </p:sp>
      <p:sp>
        <p:nvSpPr>
          <p:cNvPr id="58372" name="Text Box 14">
            <a:extLst>
              <a:ext uri="{FF2B5EF4-FFF2-40B4-BE49-F238E27FC236}">
                <a16:creationId xmlns:a16="http://schemas.microsoft.com/office/drawing/2014/main" id="{94BB0C63-22B7-4E64-9763-C61437C92168}"/>
              </a:ext>
            </a:extLst>
          </p:cNvPr>
          <p:cNvSpPr txBox="1">
            <a:spLocks noChangeArrowheads="1"/>
          </p:cNvSpPr>
          <p:nvPr/>
        </p:nvSpPr>
        <p:spPr bwMode="auto">
          <a:xfrm>
            <a:off x="228600" y="1295400"/>
            <a:ext cx="8305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dirty="0">
                <a:latin typeface="宋体" panose="02010600030101010101" pitchFamily="2" charset="-122"/>
              </a:rPr>
              <a:t>超声速气流穿过正激波是个绝热不等熵过程，总温不变但总压下降。定义波后总压</a:t>
            </a:r>
            <a:r>
              <a:rPr lang="en-US" altLang="zh-CN" i="1" dirty="0">
                <a:latin typeface="Times New Roman" panose="02020603050405020304" pitchFamily="18" charset="0"/>
                <a:cs typeface="Times New Roman" panose="02020603050405020304" pitchFamily="18" charset="0"/>
              </a:rPr>
              <a:t>p</a:t>
            </a:r>
            <a:r>
              <a:rPr lang="en-US" altLang="zh-CN" baseline="-25000" dirty="0">
                <a:latin typeface="宋体" panose="02010600030101010101" pitchFamily="2" charset="-122"/>
              </a:rPr>
              <a:t>02</a:t>
            </a:r>
            <a:r>
              <a:rPr lang="zh-CN" altLang="en-US" dirty="0">
                <a:latin typeface="宋体" panose="02010600030101010101" pitchFamily="2" charset="-122"/>
              </a:rPr>
              <a:t>与波前总压</a:t>
            </a:r>
            <a:r>
              <a:rPr lang="en-US" altLang="zh-CN" i="1" dirty="0">
                <a:latin typeface="Times New Roman" panose="02020603050405020304" pitchFamily="18" charset="0"/>
                <a:cs typeface="Times New Roman" panose="02020603050405020304" pitchFamily="18" charset="0"/>
              </a:rPr>
              <a:t>p</a:t>
            </a:r>
            <a:r>
              <a:rPr lang="en-US" altLang="zh-CN" baseline="-25000" dirty="0">
                <a:latin typeface="宋体" panose="02010600030101010101" pitchFamily="2" charset="-122"/>
              </a:rPr>
              <a:t>01</a:t>
            </a:r>
            <a:r>
              <a:rPr lang="zh-CN" altLang="en-US" dirty="0">
                <a:latin typeface="宋体" panose="02010600030101010101" pitchFamily="2" charset="-122"/>
              </a:rPr>
              <a:t>之比为总压恢复系数</a:t>
            </a:r>
            <a:r>
              <a:rPr lang="en-US" altLang="zh-CN" i="1" dirty="0">
                <a:latin typeface="Times New Roman" panose="02020603050405020304" pitchFamily="18" charset="0"/>
                <a:cs typeface="Times New Roman" panose="02020603050405020304" pitchFamily="18" charset="0"/>
              </a:rPr>
              <a:t>σ</a:t>
            </a:r>
            <a:r>
              <a:rPr lang="en-US" altLang="zh-CN" b="0" dirty="0">
                <a:latin typeface="Arial" panose="020B0604020202020204" pitchFamily="34" charset="0"/>
              </a:rPr>
              <a:t> </a:t>
            </a:r>
            <a:r>
              <a:rPr lang="zh-CN" altLang="en-US" dirty="0">
                <a:latin typeface="宋体" panose="02010600030101010101" pitchFamily="2" charset="-122"/>
              </a:rPr>
              <a:t>，即：</a:t>
            </a:r>
          </a:p>
        </p:txBody>
      </p:sp>
      <p:graphicFrame>
        <p:nvGraphicFramePr>
          <p:cNvPr id="58373" name="Object 15">
            <a:extLst>
              <a:ext uri="{FF2B5EF4-FFF2-40B4-BE49-F238E27FC236}">
                <a16:creationId xmlns:a16="http://schemas.microsoft.com/office/drawing/2014/main" id="{2152FB79-1AB8-474E-9C53-DCB90F5C501E}"/>
              </a:ext>
            </a:extLst>
          </p:cNvPr>
          <p:cNvGraphicFramePr>
            <a:graphicFrameLocks noChangeAspect="1"/>
          </p:cNvGraphicFramePr>
          <p:nvPr>
            <p:extLst>
              <p:ext uri="{D42A27DB-BD31-4B8C-83A1-F6EECF244321}">
                <p14:modId xmlns:p14="http://schemas.microsoft.com/office/powerpoint/2010/main" val="2927032789"/>
              </p:ext>
            </p:extLst>
          </p:nvPr>
        </p:nvGraphicFramePr>
        <p:xfrm>
          <a:off x="3643720" y="2325687"/>
          <a:ext cx="990600" cy="815975"/>
        </p:xfrm>
        <a:graphic>
          <a:graphicData uri="http://schemas.openxmlformats.org/presentationml/2006/ole">
            <mc:AlternateContent xmlns:mc="http://schemas.openxmlformats.org/markup-compatibility/2006">
              <mc:Choice xmlns:v="urn:schemas-microsoft-com:vml" Requires="v">
                <p:oleObj spid="_x0000_s58510" name="公式" r:id="rId3" imgW="545863" imgH="444307" progId="Equation.3">
                  <p:embed/>
                </p:oleObj>
              </mc:Choice>
              <mc:Fallback>
                <p:oleObj name="公式" r:id="rId3" imgW="545863" imgH="444307"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720" y="2325687"/>
                        <a:ext cx="990600" cy="815975"/>
                      </a:xfrm>
                      <a:prstGeom prst="rect">
                        <a:avLst/>
                      </a:prstGeom>
                      <a:solidFill>
                        <a:srgbClr val="FF99CC"/>
                      </a:solidFill>
                      <a:ln w="38100"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57" name="Object 17">
            <a:extLst>
              <a:ext uri="{FF2B5EF4-FFF2-40B4-BE49-F238E27FC236}">
                <a16:creationId xmlns:a16="http://schemas.microsoft.com/office/drawing/2014/main" id="{6A094AC5-7BC3-49DA-ABE7-B19E1B79082E}"/>
              </a:ext>
            </a:extLst>
          </p:cNvPr>
          <p:cNvGraphicFramePr>
            <a:graphicFrameLocks noChangeAspect="1"/>
          </p:cNvGraphicFramePr>
          <p:nvPr/>
        </p:nvGraphicFramePr>
        <p:xfrm>
          <a:off x="639763" y="3687763"/>
          <a:ext cx="6980237" cy="960437"/>
        </p:xfrm>
        <a:graphic>
          <a:graphicData uri="http://schemas.openxmlformats.org/presentationml/2006/ole">
            <mc:AlternateContent xmlns:mc="http://schemas.openxmlformats.org/markup-compatibility/2006">
              <mc:Choice xmlns:v="urn:schemas-microsoft-com:vml" Requires="v">
                <p:oleObj spid="_x0000_s58511" name="Equation" r:id="rId5" imgW="4254500" imgH="571500" progId="Equation.DSMT4">
                  <p:embed/>
                </p:oleObj>
              </mc:Choice>
              <mc:Fallback>
                <p:oleObj name="Equation" r:id="rId5" imgW="4254500" imgH="57150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763" y="3687763"/>
                        <a:ext cx="6980237" cy="96043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5" name="Rectangle 19">
            <a:extLst>
              <a:ext uri="{FF2B5EF4-FFF2-40B4-BE49-F238E27FC236}">
                <a16:creationId xmlns:a16="http://schemas.microsoft.com/office/drawing/2014/main" id="{D913E0F3-0329-4366-8663-C1B07480F91D}"/>
              </a:ext>
            </a:extLst>
          </p:cNvPr>
          <p:cNvSpPr>
            <a:spLocks noChangeArrowheads="1"/>
          </p:cNvSpPr>
          <p:nvPr/>
        </p:nvSpPr>
        <p:spPr bwMode="auto">
          <a:xfrm>
            <a:off x="4725988" y="5878513"/>
            <a:ext cx="673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2200" b="0">
                <a:latin typeface="Times New Roman" panose="02020603050405020304" pitchFamily="18" charset="0"/>
                <a:cs typeface="Times New Roman" panose="02020603050405020304" pitchFamily="18" charset="0"/>
              </a:rPr>
              <a:t>       </a:t>
            </a:r>
            <a:endParaRPr lang="en-US" altLang="zh-CN" sz="2200" b="0">
              <a:latin typeface="Arial" panose="020B0604020202020204" pitchFamily="34" charset="0"/>
            </a:endParaRPr>
          </a:p>
        </p:txBody>
      </p:sp>
      <p:graphicFrame>
        <p:nvGraphicFramePr>
          <p:cNvPr id="317460" name="Object 20">
            <a:extLst>
              <a:ext uri="{FF2B5EF4-FFF2-40B4-BE49-F238E27FC236}">
                <a16:creationId xmlns:a16="http://schemas.microsoft.com/office/drawing/2014/main" id="{0D94204B-CBBC-4E30-86B7-DAAF13908112}"/>
              </a:ext>
            </a:extLst>
          </p:cNvPr>
          <p:cNvGraphicFramePr>
            <a:graphicFrameLocks noChangeAspect="1"/>
          </p:cNvGraphicFramePr>
          <p:nvPr/>
        </p:nvGraphicFramePr>
        <p:xfrm>
          <a:off x="685800" y="5638800"/>
          <a:ext cx="2235200" cy="409575"/>
        </p:xfrm>
        <a:graphic>
          <a:graphicData uri="http://schemas.openxmlformats.org/presentationml/2006/ole">
            <mc:AlternateContent xmlns:mc="http://schemas.openxmlformats.org/markup-compatibility/2006">
              <mc:Choice xmlns:v="urn:schemas-microsoft-com:vml" Requires="v">
                <p:oleObj spid="_x0000_s58512" name="Equation" r:id="rId7" imgW="1244600" imgH="228600" progId="Equation.DSMT4">
                  <p:embed/>
                </p:oleObj>
              </mc:Choice>
              <mc:Fallback>
                <p:oleObj name="Equation" r:id="rId7" imgW="1244600" imgH="228600"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5638800"/>
                        <a:ext cx="2235200" cy="4095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61" name="Object 21">
            <a:extLst>
              <a:ext uri="{FF2B5EF4-FFF2-40B4-BE49-F238E27FC236}">
                <a16:creationId xmlns:a16="http://schemas.microsoft.com/office/drawing/2014/main" id="{8D2CE672-4F43-4A65-94D3-25921F16666A}"/>
              </a:ext>
            </a:extLst>
          </p:cNvPr>
          <p:cNvGraphicFramePr>
            <a:graphicFrameLocks noChangeAspect="1"/>
          </p:cNvGraphicFramePr>
          <p:nvPr/>
        </p:nvGraphicFramePr>
        <p:xfrm>
          <a:off x="4724400" y="5595938"/>
          <a:ext cx="1676400" cy="388937"/>
        </p:xfrm>
        <a:graphic>
          <a:graphicData uri="http://schemas.openxmlformats.org/presentationml/2006/ole">
            <mc:AlternateContent xmlns:mc="http://schemas.openxmlformats.org/markup-compatibility/2006">
              <mc:Choice xmlns:v="urn:schemas-microsoft-com:vml" Requires="v">
                <p:oleObj spid="_x0000_s58513" name="Equation" r:id="rId9" imgW="939392" imgH="215806" progId="Equation.DSMT4">
                  <p:embed/>
                </p:oleObj>
              </mc:Choice>
              <mc:Fallback>
                <p:oleObj name="Equation" r:id="rId9" imgW="939392" imgH="215806" progId="Equation.DSMT4">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5595938"/>
                        <a:ext cx="1676400" cy="38893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62" name="Text Box 22">
            <a:extLst>
              <a:ext uri="{FF2B5EF4-FFF2-40B4-BE49-F238E27FC236}">
                <a16:creationId xmlns:a16="http://schemas.microsoft.com/office/drawing/2014/main" id="{9E69ACCD-690F-4895-A41D-0776CC2DCE95}"/>
              </a:ext>
            </a:extLst>
          </p:cNvPr>
          <p:cNvSpPr txBox="1">
            <a:spLocks noChangeArrowheads="1"/>
          </p:cNvSpPr>
          <p:nvPr/>
        </p:nvSpPr>
        <p:spPr bwMode="auto">
          <a:xfrm>
            <a:off x="228600" y="3200400"/>
            <a:ext cx="847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因激波前后的流动分别是等熵，只在穿过激波才是熵增的，故有：</a:t>
            </a:r>
          </a:p>
        </p:txBody>
      </p:sp>
      <p:sp>
        <p:nvSpPr>
          <p:cNvPr id="317463" name="Text Box 23">
            <a:extLst>
              <a:ext uri="{FF2B5EF4-FFF2-40B4-BE49-F238E27FC236}">
                <a16:creationId xmlns:a16="http://schemas.microsoft.com/office/drawing/2014/main" id="{EE6D1436-95BB-4294-85AE-C7FC598F0847}"/>
              </a:ext>
            </a:extLst>
          </p:cNvPr>
          <p:cNvSpPr txBox="1">
            <a:spLocks noChangeArrowheads="1"/>
          </p:cNvSpPr>
          <p:nvPr/>
        </p:nvSpPr>
        <p:spPr bwMode="auto">
          <a:xfrm>
            <a:off x="381000" y="4865688"/>
            <a:ext cx="7848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en-US" altLang="zh-CN" sz="1800" i="1">
                <a:latin typeface="Times New Roman" panose="02020603050405020304" pitchFamily="18" charset="0"/>
                <a:cs typeface="Times New Roman" panose="02020603050405020304" pitchFamily="18" charset="0"/>
              </a:rPr>
              <a:t>Ma</a:t>
            </a:r>
            <a:r>
              <a:rPr lang="en-US" altLang="zh-CN" sz="1800" baseline="-25000">
                <a:latin typeface="Arial" panose="020B0604020202020204" pitchFamily="34" charset="0"/>
              </a:rPr>
              <a:t>1</a:t>
            </a:r>
            <a:r>
              <a:rPr lang="zh-CN" altLang="en-US" sz="1800">
                <a:latin typeface="Arial" panose="020B0604020202020204" pitchFamily="34" charset="0"/>
              </a:rPr>
              <a:t>愈高</a:t>
            </a:r>
            <a:r>
              <a:rPr lang="en-US" altLang="zh-CN" sz="1800" i="1">
                <a:latin typeface="Times New Roman" panose="02020603050405020304" pitchFamily="18" charset="0"/>
                <a:cs typeface="Times New Roman" panose="02020603050405020304" pitchFamily="18" charset="0"/>
              </a:rPr>
              <a:t>σ</a:t>
            </a:r>
            <a:r>
              <a:rPr lang="zh-CN" altLang="en-US" sz="1800">
                <a:latin typeface="Arial" panose="020B0604020202020204" pitchFamily="34" charset="0"/>
              </a:rPr>
              <a:t>愈小</a:t>
            </a:r>
            <a:r>
              <a:rPr lang="en-US" altLang="zh-CN" sz="1800">
                <a:latin typeface="Arial" panose="020B0604020202020204" pitchFamily="34" charset="0"/>
              </a:rPr>
              <a:t>,</a:t>
            </a:r>
            <a:r>
              <a:rPr lang="zh-CN" altLang="en-US" sz="1800">
                <a:latin typeface="Arial" panose="020B0604020202020204" pitchFamily="34" charset="0"/>
              </a:rPr>
              <a:t>机械能损失愈大</a:t>
            </a:r>
            <a:r>
              <a:rPr lang="en-US" altLang="zh-CN" sz="1800">
                <a:latin typeface="Arial" panose="020B0604020202020204" pitchFamily="34" charset="0"/>
              </a:rPr>
              <a:t>,</a:t>
            </a:r>
            <a:r>
              <a:rPr lang="zh-CN" altLang="en-US" sz="1800">
                <a:latin typeface="Arial" panose="020B0604020202020204" pitchFamily="34" charset="0"/>
              </a:rPr>
              <a:t>沿流线单位质量气体穿过激波熵增量</a:t>
            </a:r>
          </a:p>
        </p:txBody>
      </p:sp>
      <p:sp>
        <p:nvSpPr>
          <p:cNvPr id="14" name="Text Box 3">
            <a:extLst>
              <a:ext uri="{FF2B5EF4-FFF2-40B4-BE49-F238E27FC236}">
                <a16:creationId xmlns:a16="http://schemas.microsoft.com/office/drawing/2014/main" id="{F9039E01-9708-4CAA-8893-58A3B5D7A673}"/>
              </a:ext>
            </a:extLst>
          </p:cNvPr>
          <p:cNvSpPr txBox="1">
            <a:spLocks noChangeArrowheads="1"/>
          </p:cNvSpPr>
          <p:nvPr/>
        </p:nvSpPr>
        <p:spPr bwMode="auto">
          <a:xfrm>
            <a:off x="0" y="695325"/>
            <a:ext cx="1600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正激波</a:t>
            </a:r>
          </a:p>
        </p:txBody>
      </p:sp>
      <p:sp>
        <p:nvSpPr>
          <p:cNvPr id="16" name="Rectangle 3">
            <a:extLst>
              <a:ext uri="{FF2B5EF4-FFF2-40B4-BE49-F238E27FC236}">
                <a16:creationId xmlns:a16="http://schemas.microsoft.com/office/drawing/2014/main" id="{5F6BC475-E60B-47B2-861C-AED86990A06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graphicFrame>
        <p:nvGraphicFramePr>
          <p:cNvPr id="15" name="Object 17">
            <a:extLst>
              <a:ext uri="{FF2B5EF4-FFF2-40B4-BE49-F238E27FC236}">
                <a16:creationId xmlns:a16="http://schemas.microsoft.com/office/drawing/2014/main" id="{27B92F03-09AE-4E48-A90B-E74282E27D54}"/>
              </a:ext>
            </a:extLst>
          </p:cNvPr>
          <p:cNvGraphicFramePr>
            <a:graphicFrameLocks noChangeAspect="1"/>
          </p:cNvGraphicFramePr>
          <p:nvPr>
            <p:extLst>
              <p:ext uri="{D42A27DB-BD31-4B8C-83A1-F6EECF244321}">
                <p14:modId xmlns:p14="http://schemas.microsoft.com/office/powerpoint/2010/main" val="1217157565"/>
              </p:ext>
            </p:extLst>
          </p:nvPr>
        </p:nvGraphicFramePr>
        <p:xfrm>
          <a:off x="4975225" y="2237763"/>
          <a:ext cx="3738562" cy="830263"/>
        </p:xfrm>
        <a:graphic>
          <a:graphicData uri="http://schemas.openxmlformats.org/presentationml/2006/ole">
            <mc:AlternateContent xmlns:mc="http://schemas.openxmlformats.org/markup-compatibility/2006">
              <mc:Choice xmlns:v="urn:schemas-microsoft-com:vml" Requires="v">
                <p:oleObj spid="_x0000_s58514" name="Equation" r:id="rId11" imgW="2527200" imgH="558720" progId="Equation.DSMT4">
                  <p:embed/>
                </p:oleObj>
              </mc:Choice>
              <mc:Fallback>
                <p:oleObj name="Equation" r:id="rId11" imgW="2527200" imgH="558720" progId="Equation.DSMT4">
                  <p:embed/>
                  <p:pic>
                    <p:nvPicPr>
                      <p:cNvPr id="289809" name="Object 17">
                        <a:extLst>
                          <a:ext uri="{FF2B5EF4-FFF2-40B4-BE49-F238E27FC236}">
                            <a16:creationId xmlns:a16="http://schemas.microsoft.com/office/drawing/2014/main" id="{03E7921A-6C34-4627-BA7D-3648317BF7F1}"/>
                          </a:ext>
                        </a:extLst>
                      </p:cNvPr>
                      <p:cNvPicPr>
                        <a:picLocks noChangeAspect="1" noChangeArrowheads="1"/>
                      </p:cNvPicPr>
                      <p:nvPr/>
                    </p:nvPicPr>
                    <p:blipFill>
                      <a:blip r:embed="rId12"/>
                      <a:srcRect/>
                      <a:stretch>
                        <a:fillRect/>
                      </a:stretch>
                    </p:blipFill>
                    <p:spPr bwMode="auto">
                      <a:xfrm>
                        <a:off x="4975225" y="2237763"/>
                        <a:ext cx="3738562" cy="830263"/>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a:extLst>
              <a:ext uri="{FF2B5EF4-FFF2-40B4-BE49-F238E27FC236}">
                <a16:creationId xmlns:a16="http://schemas.microsoft.com/office/drawing/2014/main" id="{A13B8810-A389-4A31-BE04-0BFCA058BE7F}"/>
              </a:ext>
            </a:extLst>
          </p:cNvPr>
          <p:cNvCxnSpPr/>
          <p:nvPr/>
        </p:nvCxnSpPr>
        <p:spPr bwMode="auto">
          <a:xfrm>
            <a:off x="5854700" y="3073075"/>
            <a:ext cx="11557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4" name="箭头: 上下 3">
            <a:extLst>
              <a:ext uri="{FF2B5EF4-FFF2-40B4-BE49-F238E27FC236}">
                <a16:creationId xmlns:a16="http://schemas.microsoft.com/office/drawing/2014/main" id="{66B8AA16-2D34-4565-97EC-5D281CFEEAB7}"/>
              </a:ext>
            </a:extLst>
          </p:cNvPr>
          <p:cNvSpPr/>
          <p:nvPr/>
        </p:nvSpPr>
        <p:spPr bwMode="auto">
          <a:xfrm rot="2394355" flipH="1">
            <a:off x="5999137" y="2972147"/>
            <a:ext cx="243134" cy="830232"/>
          </a:xfrm>
          <a:prstGeom prst="up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aphicFrame>
        <p:nvGraphicFramePr>
          <p:cNvPr id="17" name="Object 17">
            <a:extLst>
              <a:ext uri="{FF2B5EF4-FFF2-40B4-BE49-F238E27FC236}">
                <a16:creationId xmlns:a16="http://schemas.microsoft.com/office/drawing/2014/main" id="{605C05B3-764D-436E-AB17-F847F4B7469C}"/>
              </a:ext>
            </a:extLst>
          </p:cNvPr>
          <p:cNvGraphicFramePr>
            <a:graphicFrameLocks noChangeAspect="1"/>
          </p:cNvGraphicFramePr>
          <p:nvPr>
            <p:extLst>
              <p:ext uri="{D42A27DB-BD31-4B8C-83A1-F6EECF244321}">
                <p14:modId xmlns:p14="http://schemas.microsoft.com/office/powerpoint/2010/main" val="176117631"/>
              </p:ext>
            </p:extLst>
          </p:nvPr>
        </p:nvGraphicFramePr>
        <p:xfrm>
          <a:off x="533400" y="2254535"/>
          <a:ext cx="2533386" cy="799529"/>
        </p:xfrm>
        <a:graphic>
          <a:graphicData uri="http://schemas.openxmlformats.org/presentationml/2006/ole">
            <mc:AlternateContent xmlns:mc="http://schemas.openxmlformats.org/markup-compatibility/2006">
              <mc:Choice xmlns:v="urn:schemas-microsoft-com:vml" Requires="v">
                <p:oleObj spid="_x0000_s58515" name="Equation" r:id="rId13" imgW="1854000" imgH="571320" progId="Equation.DSMT4">
                  <p:embed/>
                </p:oleObj>
              </mc:Choice>
              <mc:Fallback>
                <p:oleObj name="Equation" r:id="rId13" imgW="1854000" imgH="571320" progId="Equation.DSMT4">
                  <p:embed/>
                  <p:pic>
                    <p:nvPicPr>
                      <p:cNvPr id="317457" name="Object 17">
                        <a:extLst>
                          <a:ext uri="{FF2B5EF4-FFF2-40B4-BE49-F238E27FC236}">
                            <a16:creationId xmlns:a16="http://schemas.microsoft.com/office/drawing/2014/main" id="{6A094AC5-7BC3-49DA-ABE7-B19E1B79082E}"/>
                          </a:ext>
                        </a:extLst>
                      </p:cNvPr>
                      <p:cNvPicPr>
                        <a:picLocks noChangeAspect="1" noChangeArrowheads="1"/>
                      </p:cNvPicPr>
                      <p:nvPr/>
                    </p:nvPicPr>
                    <p:blipFill>
                      <a:blip r:embed="rId14"/>
                      <a:srcRect/>
                      <a:stretch>
                        <a:fillRect/>
                      </a:stretch>
                    </p:blipFill>
                    <p:spPr bwMode="auto">
                      <a:xfrm>
                        <a:off x="533400" y="2254535"/>
                        <a:ext cx="2533386" cy="799529"/>
                      </a:xfrm>
                      <a:prstGeom prst="rect">
                        <a:avLst/>
                      </a:prstGeom>
                      <a:noFill/>
                      <a:ln w="38100" algn="ctr">
                        <a:solidFill>
                          <a:srgbClr val="0000FF"/>
                        </a:solidFill>
                        <a:miter lim="800000"/>
                        <a:headEnd/>
                        <a:tailEnd/>
                      </a:ln>
                      <a:effectLst/>
                    </p:spPr>
                  </p:pic>
                </p:oleObj>
              </mc:Fallback>
            </mc:AlternateContent>
          </a:graphicData>
        </a:graphic>
      </p:graphicFrame>
      <p:sp>
        <p:nvSpPr>
          <p:cNvPr id="2" name="箭头: 左右 1">
            <a:extLst>
              <a:ext uri="{FF2B5EF4-FFF2-40B4-BE49-F238E27FC236}">
                <a16:creationId xmlns:a16="http://schemas.microsoft.com/office/drawing/2014/main" id="{9D67DD0C-3684-42ED-84AD-89E106E25360}"/>
              </a:ext>
            </a:extLst>
          </p:cNvPr>
          <p:cNvSpPr/>
          <p:nvPr/>
        </p:nvSpPr>
        <p:spPr bwMode="auto">
          <a:xfrm rot="3143251">
            <a:off x="1463415" y="3483206"/>
            <a:ext cx="1178565" cy="264956"/>
          </a:xfrm>
          <a:prstGeom prst="lef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46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174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7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2" grpId="0"/>
      <p:bldP spid="317463" grpId="0"/>
      <p:bldP spid="4" grpId="0" animBg="1"/>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11" name="Text Box 23">
            <a:extLst>
              <a:ext uri="{FF2B5EF4-FFF2-40B4-BE49-F238E27FC236}">
                <a16:creationId xmlns:a16="http://schemas.microsoft.com/office/drawing/2014/main" id="{A2A729DA-E805-4D32-ABFB-4FD14643D5EB}"/>
              </a:ext>
            </a:extLst>
          </p:cNvPr>
          <p:cNvSpPr txBox="1">
            <a:spLocks noChangeArrowheads="1"/>
          </p:cNvSpPr>
          <p:nvPr/>
        </p:nvSpPr>
        <p:spPr bwMode="auto">
          <a:xfrm>
            <a:off x="731652" y="5081077"/>
            <a:ext cx="21563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对空气，可取         </a:t>
            </a:r>
          </a:p>
        </p:txBody>
      </p:sp>
      <p:graphicFrame>
        <p:nvGraphicFramePr>
          <p:cNvPr id="319512" name="Object 24">
            <a:extLst>
              <a:ext uri="{FF2B5EF4-FFF2-40B4-BE49-F238E27FC236}">
                <a16:creationId xmlns:a16="http://schemas.microsoft.com/office/drawing/2014/main" id="{3466C8A6-DE67-4051-B843-1986DC4253A8}"/>
              </a:ext>
            </a:extLst>
          </p:cNvPr>
          <p:cNvGraphicFramePr>
            <a:graphicFrameLocks noGrp="1" noChangeAspect="1"/>
          </p:cNvGraphicFramePr>
          <p:nvPr>
            <p:ph/>
            <p:extLst>
              <p:ext uri="{D42A27DB-BD31-4B8C-83A1-F6EECF244321}">
                <p14:modId xmlns:p14="http://schemas.microsoft.com/office/powerpoint/2010/main" val="358019868"/>
              </p:ext>
            </p:extLst>
          </p:nvPr>
        </p:nvGraphicFramePr>
        <p:xfrm>
          <a:off x="2314592" y="5098728"/>
          <a:ext cx="609600" cy="271463"/>
        </p:xfrm>
        <a:graphic>
          <a:graphicData uri="http://schemas.openxmlformats.org/presentationml/2006/ole">
            <mc:AlternateContent xmlns:mc="http://schemas.openxmlformats.org/markup-compatibility/2006">
              <mc:Choice xmlns:v="urn:schemas-microsoft-com:vml" Requires="v">
                <p:oleObj spid="_x0000_s59562" name="公式" r:id="rId3" imgW="457002" imgH="203112" progId="Equation.3">
                  <p:embed/>
                </p:oleObj>
              </mc:Choice>
              <mc:Fallback>
                <p:oleObj name="公式" r:id="rId3" imgW="457002" imgH="203112"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592" y="5098728"/>
                        <a:ext cx="609600" cy="2714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灯片编号占位符 2">
            <a:extLst>
              <a:ext uri="{FF2B5EF4-FFF2-40B4-BE49-F238E27FC236}">
                <a16:creationId xmlns:a16="http://schemas.microsoft.com/office/drawing/2014/main" id="{091D3EDC-9F63-42C9-8CB6-0D8E2000E81B}"/>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AF4067B7-1795-4687-B294-047B3D17AE19}" type="slidenum">
              <a:rPr lang="en-US" altLang="zh-CN" sz="2800">
                <a:solidFill>
                  <a:schemeClr val="tx1"/>
                </a:solidFill>
                <a:latin typeface="Calibri" panose="020F0502020204030204" pitchFamily="34" charset="0"/>
              </a:rPr>
              <a:pPr/>
              <a:t>52</a:t>
            </a:fld>
            <a:endParaRPr lang="en-US" altLang="zh-CN" sz="2800">
              <a:solidFill>
                <a:schemeClr val="tx1"/>
              </a:solidFill>
              <a:latin typeface="Calibri" panose="020F0502020204030204" pitchFamily="34" charset="0"/>
            </a:endParaRPr>
          </a:p>
        </p:txBody>
      </p:sp>
      <p:sp>
        <p:nvSpPr>
          <p:cNvPr id="319500" name="Text Box 12">
            <a:extLst>
              <a:ext uri="{FF2B5EF4-FFF2-40B4-BE49-F238E27FC236}">
                <a16:creationId xmlns:a16="http://schemas.microsoft.com/office/drawing/2014/main" id="{5CA14E05-B632-4C18-ADA3-463B87F1B432}"/>
              </a:ext>
            </a:extLst>
          </p:cNvPr>
          <p:cNvSpPr txBox="1">
            <a:spLocks noChangeArrowheads="1"/>
          </p:cNvSpPr>
          <p:nvPr/>
        </p:nvSpPr>
        <p:spPr bwMode="auto">
          <a:xfrm>
            <a:off x="228600" y="1524000"/>
            <a:ext cx="86868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sz="1800" dirty="0">
                <a:solidFill>
                  <a:srgbClr val="C00000"/>
                </a:solidFill>
                <a:latin typeface="宋体" panose="02010600030101010101" pitchFamily="2" charset="-122"/>
              </a:rPr>
              <a:t>解：</a:t>
            </a:r>
            <a:r>
              <a:rPr lang="zh-CN" altLang="en-US" sz="1800" dirty="0">
                <a:latin typeface="宋体" panose="02010600030101010101" pitchFamily="2" charset="-122"/>
              </a:rPr>
              <a:t>超声速飞机上使用的风速管常采用球形或更钝的头部且静压孔开在距头部后很远处。此时头部总压孔测出的不是来流的总压而是正激波后总压，只要静压孔距风速管头部较远，静压孔测量值就很接近来流静压</a:t>
            </a:r>
            <a:r>
              <a:rPr lang="en-US" altLang="zh-CN" i="1" dirty="0">
                <a:latin typeface="Times New Roman" panose="02020603050405020304" pitchFamily="18" charset="0"/>
                <a:cs typeface="Times New Roman" panose="02020603050405020304" pitchFamily="18" charset="0"/>
              </a:rPr>
              <a:t>p</a:t>
            </a:r>
            <a:r>
              <a:rPr lang="en-US" altLang="zh-CN" sz="1800" baseline="-25000" dirty="0">
                <a:latin typeface="宋体" panose="02010600030101010101" pitchFamily="2" charset="-122"/>
              </a:rPr>
              <a:t>1</a:t>
            </a:r>
            <a:r>
              <a:rPr lang="zh-CN" altLang="en-US" sz="1800" dirty="0">
                <a:latin typeface="宋体" panose="02010600030101010101" pitchFamily="2" charset="-122"/>
              </a:rPr>
              <a:t>，马赫数可用下式计算</a:t>
            </a:r>
            <a:endParaRPr lang="zh-CN" altLang="en-US" sz="1800" dirty="0">
              <a:latin typeface="Arial" panose="020B0604020202020204" pitchFamily="34" charset="0"/>
            </a:endParaRPr>
          </a:p>
        </p:txBody>
      </p:sp>
      <p:graphicFrame>
        <p:nvGraphicFramePr>
          <p:cNvPr id="319502" name="Object 14">
            <a:extLst>
              <a:ext uri="{FF2B5EF4-FFF2-40B4-BE49-F238E27FC236}">
                <a16:creationId xmlns:a16="http://schemas.microsoft.com/office/drawing/2014/main" id="{00802FE9-3BA0-4130-92A7-C3F7FDD58191}"/>
              </a:ext>
            </a:extLst>
          </p:cNvPr>
          <p:cNvGraphicFramePr>
            <a:graphicFrameLocks noChangeAspect="1"/>
          </p:cNvGraphicFramePr>
          <p:nvPr>
            <p:extLst>
              <p:ext uri="{D42A27DB-BD31-4B8C-83A1-F6EECF244321}">
                <p14:modId xmlns:p14="http://schemas.microsoft.com/office/powerpoint/2010/main" val="3436301171"/>
              </p:ext>
            </p:extLst>
          </p:nvPr>
        </p:nvGraphicFramePr>
        <p:xfrm>
          <a:off x="228600" y="2848144"/>
          <a:ext cx="5216525" cy="896938"/>
        </p:xfrm>
        <a:graphic>
          <a:graphicData uri="http://schemas.openxmlformats.org/presentationml/2006/ole">
            <mc:AlternateContent xmlns:mc="http://schemas.openxmlformats.org/markup-compatibility/2006">
              <mc:Choice xmlns:v="urn:schemas-microsoft-com:vml" Requires="v">
                <p:oleObj spid="_x0000_s59563" name="Equation" r:id="rId5" imgW="3340080" imgH="571320" progId="Equation.DSMT4">
                  <p:embed/>
                </p:oleObj>
              </mc:Choice>
              <mc:Fallback>
                <p:oleObj name="Equation" r:id="rId5" imgW="3340080" imgH="571320" progId="Equation.DSMT4">
                  <p:embed/>
                  <p:pic>
                    <p:nvPicPr>
                      <p:cNvPr id="0" name="Object 14"/>
                      <p:cNvPicPr>
                        <a:picLocks noChangeAspect="1" noChangeArrowheads="1"/>
                      </p:cNvPicPr>
                      <p:nvPr/>
                    </p:nvPicPr>
                    <p:blipFill>
                      <a:blip r:embed="rId6"/>
                      <a:srcRect/>
                      <a:stretch>
                        <a:fillRect/>
                      </a:stretch>
                    </p:blipFill>
                    <p:spPr bwMode="auto">
                      <a:xfrm>
                        <a:off x="228600" y="2848144"/>
                        <a:ext cx="5216525" cy="896938"/>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9504" name="Text Box 16">
            <a:extLst>
              <a:ext uri="{FF2B5EF4-FFF2-40B4-BE49-F238E27FC236}">
                <a16:creationId xmlns:a16="http://schemas.microsoft.com/office/drawing/2014/main" id="{0C25C0EC-0BF4-4EAC-B831-D298F2BA818E}"/>
              </a:ext>
            </a:extLst>
          </p:cNvPr>
          <p:cNvSpPr txBox="1">
            <a:spLocks noChangeArrowheads="1"/>
          </p:cNvSpPr>
          <p:nvPr/>
        </p:nvSpPr>
        <p:spPr bwMode="auto">
          <a:xfrm>
            <a:off x="228600" y="1219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solidFill>
                  <a:schemeClr val="tx2"/>
                </a:solidFill>
                <a:latin typeface="华文楷体" panose="02010600040101010101" pitchFamily="2" charset="-122"/>
                <a:ea typeface="华文楷体" panose="02010600040101010101" pitchFamily="2" charset="-122"/>
              </a:rPr>
              <a:t>例</a:t>
            </a:r>
            <a:r>
              <a:rPr lang="en-US" altLang="zh-CN" sz="1800">
                <a:solidFill>
                  <a:schemeClr val="tx2"/>
                </a:solidFill>
                <a:latin typeface="华文楷体" panose="02010600040101010101" pitchFamily="2" charset="-122"/>
                <a:ea typeface="华文楷体" panose="02010600040101010101" pitchFamily="2" charset="-122"/>
              </a:rPr>
              <a:t>4-3   </a:t>
            </a:r>
            <a:r>
              <a:rPr lang="zh-CN" altLang="en-US" sz="1800">
                <a:solidFill>
                  <a:schemeClr val="tx2"/>
                </a:solidFill>
                <a:latin typeface="华文楷体" panose="02010600040101010101" pitchFamily="2" charset="-122"/>
                <a:ea typeface="华文楷体" panose="02010600040101010101" pitchFamily="2" charset="-122"/>
              </a:rPr>
              <a:t>超声速风速管测速原理和计算公式。</a:t>
            </a:r>
          </a:p>
        </p:txBody>
      </p:sp>
      <p:sp>
        <p:nvSpPr>
          <p:cNvPr id="319505" name="Line 17">
            <a:extLst>
              <a:ext uri="{FF2B5EF4-FFF2-40B4-BE49-F238E27FC236}">
                <a16:creationId xmlns:a16="http://schemas.microsoft.com/office/drawing/2014/main" id="{952FB682-8597-49C2-8F8E-44A2D7A2FB63}"/>
              </a:ext>
            </a:extLst>
          </p:cNvPr>
          <p:cNvSpPr>
            <a:spLocks noChangeShapeType="1"/>
          </p:cNvSpPr>
          <p:nvPr/>
        </p:nvSpPr>
        <p:spPr bwMode="auto">
          <a:xfrm flipH="1">
            <a:off x="551362" y="3604448"/>
            <a:ext cx="381000" cy="609600"/>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9508" name="Line 20">
            <a:extLst>
              <a:ext uri="{FF2B5EF4-FFF2-40B4-BE49-F238E27FC236}">
                <a16:creationId xmlns:a16="http://schemas.microsoft.com/office/drawing/2014/main" id="{4C232156-382B-4B57-9734-09D85E5900EB}"/>
              </a:ext>
            </a:extLst>
          </p:cNvPr>
          <p:cNvSpPr>
            <a:spLocks noChangeShapeType="1"/>
          </p:cNvSpPr>
          <p:nvPr/>
        </p:nvSpPr>
        <p:spPr bwMode="auto">
          <a:xfrm>
            <a:off x="1378742" y="3576267"/>
            <a:ext cx="477046" cy="535208"/>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9513" name="Text Box 25">
            <a:extLst>
              <a:ext uri="{FF2B5EF4-FFF2-40B4-BE49-F238E27FC236}">
                <a16:creationId xmlns:a16="http://schemas.microsoft.com/office/drawing/2014/main" id="{D7635DD4-A581-44CA-AFE1-8145E8C84FDB}"/>
              </a:ext>
            </a:extLst>
          </p:cNvPr>
          <p:cNvSpPr txBox="1">
            <a:spLocks noChangeArrowheads="1"/>
          </p:cNvSpPr>
          <p:nvPr/>
        </p:nvSpPr>
        <p:spPr bwMode="auto">
          <a:xfrm>
            <a:off x="99218" y="5811813"/>
            <a:ext cx="7924800" cy="46672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sz="1800">
                <a:latin typeface="Arial" panose="020B0604020202020204" pitchFamily="34" charset="0"/>
              </a:rPr>
              <a:t>称为皮托－瑞雷公式</a:t>
            </a:r>
            <a:r>
              <a:rPr lang="en-US" altLang="zh-CN" sz="1800">
                <a:latin typeface="Arial" panose="020B0604020202020204" pitchFamily="34" charset="0"/>
              </a:rPr>
              <a:t>,</a:t>
            </a:r>
            <a:r>
              <a:rPr lang="zh-CN" altLang="en-US" sz="1800">
                <a:latin typeface="Arial" panose="020B0604020202020204" pitchFamily="34" charset="0"/>
              </a:rPr>
              <a:t>据此式只要测量出</a:t>
            </a:r>
            <a:r>
              <a:rPr lang="en-US" altLang="zh-CN" sz="1800" i="1">
                <a:latin typeface="Times New Roman" panose="02020603050405020304" pitchFamily="18" charset="0"/>
                <a:cs typeface="Times New Roman" panose="02020603050405020304" pitchFamily="18" charset="0"/>
              </a:rPr>
              <a:t>p</a:t>
            </a:r>
            <a:r>
              <a:rPr lang="en-US" altLang="zh-CN" sz="1800" baseline="-25000">
                <a:latin typeface="Arial" panose="020B0604020202020204" pitchFamily="34" charset="0"/>
              </a:rPr>
              <a:t>02</a:t>
            </a:r>
            <a:r>
              <a:rPr lang="zh-CN" altLang="en-US" sz="1800">
                <a:latin typeface="Arial" panose="020B0604020202020204" pitchFamily="34" charset="0"/>
              </a:rPr>
              <a:t>和</a:t>
            </a:r>
            <a:r>
              <a:rPr lang="en-US" altLang="zh-CN" sz="1800" i="1">
                <a:latin typeface="Times New Roman" panose="02020603050405020304" pitchFamily="18" charset="0"/>
                <a:cs typeface="Times New Roman" panose="02020603050405020304" pitchFamily="18" charset="0"/>
              </a:rPr>
              <a:t>p</a:t>
            </a:r>
            <a:r>
              <a:rPr lang="en-US" altLang="zh-CN" sz="1800" baseline="-25000">
                <a:latin typeface="Arial" panose="020B0604020202020204" pitchFamily="34" charset="0"/>
              </a:rPr>
              <a:t>1</a:t>
            </a:r>
            <a:r>
              <a:rPr lang="zh-CN" altLang="en-US" sz="1800">
                <a:latin typeface="Arial" panose="020B0604020202020204" pitchFamily="34" charset="0"/>
              </a:rPr>
              <a:t>就可以计算出</a:t>
            </a:r>
            <a:r>
              <a:rPr lang="en-US" altLang="zh-CN" sz="1800" i="1">
                <a:latin typeface="Times New Roman" panose="02020603050405020304" pitchFamily="18" charset="0"/>
                <a:cs typeface="Times New Roman" panose="02020603050405020304" pitchFamily="18" charset="0"/>
              </a:rPr>
              <a:t>Ma</a:t>
            </a:r>
            <a:r>
              <a:rPr lang="en-US" altLang="zh-CN" sz="1800" baseline="-25000">
                <a:latin typeface="Arial" panose="020B0604020202020204" pitchFamily="34" charset="0"/>
              </a:rPr>
              <a:t>1</a:t>
            </a:r>
            <a:r>
              <a:rPr lang="zh-CN" altLang="en-US" sz="1800">
                <a:latin typeface="Arial" panose="020B0604020202020204" pitchFamily="34" charset="0"/>
              </a:rPr>
              <a:t>的值。</a:t>
            </a:r>
          </a:p>
        </p:txBody>
      </p:sp>
      <p:sp>
        <p:nvSpPr>
          <p:cNvPr id="16" name="Text Box 3">
            <a:extLst>
              <a:ext uri="{FF2B5EF4-FFF2-40B4-BE49-F238E27FC236}">
                <a16:creationId xmlns:a16="http://schemas.microsoft.com/office/drawing/2014/main" id="{0CF8EA94-3181-4DBB-A4CE-4C0A92904100}"/>
              </a:ext>
            </a:extLst>
          </p:cNvPr>
          <p:cNvSpPr txBox="1">
            <a:spLocks noChangeArrowheads="1"/>
          </p:cNvSpPr>
          <p:nvPr/>
        </p:nvSpPr>
        <p:spPr bwMode="auto">
          <a:xfrm>
            <a:off x="0" y="695325"/>
            <a:ext cx="16002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正激波</a:t>
            </a:r>
          </a:p>
        </p:txBody>
      </p:sp>
      <p:sp>
        <p:nvSpPr>
          <p:cNvPr id="18" name="Rectangle 3">
            <a:extLst>
              <a:ext uri="{FF2B5EF4-FFF2-40B4-BE49-F238E27FC236}">
                <a16:creationId xmlns:a16="http://schemas.microsoft.com/office/drawing/2014/main" id="{096496EF-8642-417A-B9F0-0C08AF8FAFC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graphicFrame>
        <p:nvGraphicFramePr>
          <p:cNvPr id="17" name="Object 27">
            <a:extLst>
              <a:ext uri="{FF2B5EF4-FFF2-40B4-BE49-F238E27FC236}">
                <a16:creationId xmlns:a16="http://schemas.microsoft.com/office/drawing/2014/main" id="{D5EEABC5-173D-437C-8D7C-7D2FFABF7292}"/>
              </a:ext>
            </a:extLst>
          </p:cNvPr>
          <p:cNvGraphicFramePr>
            <a:graphicFrameLocks noChangeAspect="1"/>
          </p:cNvGraphicFramePr>
          <p:nvPr>
            <p:extLst>
              <p:ext uri="{D42A27DB-BD31-4B8C-83A1-F6EECF244321}">
                <p14:modId xmlns:p14="http://schemas.microsoft.com/office/powerpoint/2010/main" val="3285615871"/>
              </p:ext>
            </p:extLst>
          </p:nvPr>
        </p:nvGraphicFramePr>
        <p:xfrm>
          <a:off x="221457" y="4291805"/>
          <a:ext cx="1503362" cy="468313"/>
        </p:xfrm>
        <a:graphic>
          <a:graphicData uri="http://schemas.openxmlformats.org/presentationml/2006/ole">
            <mc:AlternateContent xmlns:mc="http://schemas.openxmlformats.org/markup-compatibility/2006">
              <mc:Choice xmlns:v="urn:schemas-microsoft-com:vml" Requires="v">
                <p:oleObj spid="_x0000_s59564" name="Equation" r:id="rId7" imgW="1384200" imgH="431640" progId="Equation.DSMT4">
                  <p:embed/>
                </p:oleObj>
              </mc:Choice>
              <mc:Fallback>
                <p:oleObj name="Equation" r:id="rId7" imgW="1384200" imgH="431640" progId="Equation.DSMT4">
                  <p:embed/>
                  <p:pic>
                    <p:nvPicPr>
                      <p:cNvPr id="316443" name="Object 27">
                        <a:extLst>
                          <a:ext uri="{FF2B5EF4-FFF2-40B4-BE49-F238E27FC236}">
                            <a16:creationId xmlns:a16="http://schemas.microsoft.com/office/drawing/2014/main" id="{FD9BDDCE-AC0A-4D02-8368-952E731491BE}"/>
                          </a:ext>
                        </a:extLst>
                      </p:cNvPr>
                      <p:cNvPicPr>
                        <a:picLocks noChangeAspect="1" noChangeArrowheads="1"/>
                      </p:cNvPicPr>
                      <p:nvPr/>
                    </p:nvPicPr>
                    <p:blipFill>
                      <a:blip r:embed="rId8"/>
                      <a:srcRect/>
                      <a:stretch>
                        <a:fillRect/>
                      </a:stretch>
                    </p:blipFill>
                    <p:spPr bwMode="auto">
                      <a:xfrm>
                        <a:off x="221457" y="4291805"/>
                        <a:ext cx="1503362" cy="468313"/>
                      </a:xfrm>
                      <a:prstGeom prst="rect">
                        <a:avLst/>
                      </a:prstGeom>
                      <a:noFill/>
                      <a:ln w="38100" algn="ctr">
                        <a:solidFill>
                          <a:srgbClr val="0000FF"/>
                        </a:solidFill>
                        <a:miter lim="800000"/>
                        <a:headEnd/>
                        <a:tailEnd/>
                      </a:ln>
                      <a:effectLst/>
                    </p:spPr>
                  </p:pic>
                </p:oleObj>
              </mc:Fallback>
            </mc:AlternateContent>
          </a:graphicData>
        </a:graphic>
      </p:graphicFrame>
      <p:graphicFrame>
        <p:nvGraphicFramePr>
          <p:cNvPr id="19" name="Object 22">
            <a:extLst>
              <a:ext uri="{FF2B5EF4-FFF2-40B4-BE49-F238E27FC236}">
                <a16:creationId xmlns:a16="http://schemas.microsoft.com/office/drawing/2014/main" id="{AADC44A7-EB5F-4F8F-9A2B-DEFE2B30A83F}"/>
              </a:ext>
            </a:extLst>
          </p:cNvPr>
          <p:cNvGraphicFramePr>
            <a:graphicFrameLocks noChangeAspect="1"/>
          </p:cNvGraphicFramePr>
          <p:nvPr>
            <p:extLst>
              <p:ext uri="{D42A27DB-BD31-4B8C-83A1-F6EECF244321}">
                <p14:modId xmlns:p14="http://schemas.microsoft.com/office/powerpoint/2010/main" val="2518622731"/>
              </p:ext>
            </p:extLst>
          </p:nvPr>
        </p:nvGraphicFramePr>
        <p:xfrm>
          <a:off x="1855788" y="4202113"/>
          <a:ext cx="1795462" cy="627062"/>
        </p:xfrm>
        <a:graphic>
          <a:graphicData uri="http://schemas.openxmlformats.org/presentationml/2006/ole">
            <mc:AlternateContent xmlns:mc="http://schemas.openxmlformats.org/markup-compatibility/2006">
              <mc:Choice xmlns:v="urn:schemas-microsoft-com:vml" Requires="v">
                <p:oleObj spid="_x0000_s59565" name="Equation" r:id="rId9" imgW="1485720" imgH="520560" progId="Equation.DSMT4">
                  <p:embed/>
                </p:oleObj>
              </mc:Choice>
              <mc:Fallback>
                <p:oleObj name="Equation" r:id="rId9" imgW="1485720" imgH="520560" progId="Equation.DSMT4">
                  <p:embed/>
                  <p:pic>
                    <p:nvPicPr>
                      <p:cNvPr id="289814" name="Object 22">
                        <a:extLst>
                          <a:ext uri="{FF2B5EF4-FFF2-40B4-BE49-F238E27FC236}">
                            <a16:creationId xmlns:a16="http://schemas.microsoft.com/office/drawing/2014/main" id="{094349CF-8B8D-4FF9-A040-6E5DCCA6C789}"/>
                          </a:ext>
                        </a:extLst>
                      </p:cNvPr>
                      <p:cNvPicPr>
                        <a:picLocks noChangeAspect="1" noChangeArrowheads="1"/>
                      </p:cNvPicPr>
                      <p:nvPr/>
                    </p:nvPicPr>
                    <p:blipFill>
                      <a:blip r:embed="rId10"/>
                      <a:srcRect/>
                      <a:stretch>
                        <a:fillRect/>
                      </a:stretch>
                    </p:blipFill>
                    <p:spPr bwMode="auto">
                      <a:xfrm>
                        <a:off x="1855788" y="4202113"/>
                        <a:ext cx="1795462" cy="627062"/>
                      </a:xfrm>
                      <a:prstGeom prst="rect">
                        <a:avLst/>
                      </a:prstGeom>
                      <a:noFill/>
                      <a:ln w="25400" algn="ctr">
                        <a:solidFill>
                          <a:srgbClr val="FF0000"/>
                        </a:solidFill>
                        <a:miter lim="800000"/>
                        <a:headEnd/>
                        <a:tailEnd/>
                      </a:ln>
                      <a:effectLst/>
                    </p:spPr>
                  </p:pic>
                </p:oleObj>
              </mc:Fallback>
            </mc:AlternateContent>
          </a:graphicData>
        </a:graphic>
      </p:graphicFrame>
      <p:graphicFrame>
        <p:nvGraphicFramePr>
          <p:cNvPr id="21" name="Object 32">
            <a:extLst>
              <a:ext uri="{FF2B5EF4-FFF2-40B4-BE49-F238E27FC236}">
                <a16:creationId xmlns:a16="http://schemas.microsoft.com/office/drawing/2014/main" id="{C84D272C-7837-4E54-A0F1-5DC7BA8E85F1}"/>
              </a:ext>
            </a:extLst>
          </p:cNvPr>
          <p:cNvGraphicFramePr>
            <a:graphicFrameLocks noChangeAspect="1"/>
          </p:cNvGraphicFramePr>
          <p:nvPr>
            <p:extLst>
              <p:ext uri="{D42A27DB-BD31-4B8C-83A1-F6EECF244321}">
                <p14:modId xmlns:p14="http://schemas.microsoft.com/office/powerpoint/2010/main" val="2823403091"/>
              </p:ext>
            </p:extLst>
          </p:nvPr>
        </p:nvGraphicFramePr>
        <p:xfrm>
          <a:off x="3906838" y="4160539"/>
          <a:ext cx="1226934" cy="705335"/>
        </p:xfrm>
        <a:graphic>
          <a:graphicData uri="http://schemas.openxmlformats.org/presentationml/2006/ole">
            <mc:AlternateContent xmlns:mc="http://schemas.openxmlformats.org/markup-compatibility/2006">
              <mc:Choice xmlns:v="urn:schemas-microsoft-com:vml" Requires="v">
                <p:oleObj spid="_x0000_s59566" name="Equation" r:id="rId11" imgW="1269449" imgH="761669" progId="Equation.DSMT4">
                  <p:embed/>
                </p:oleObj>
              </mc:Choice>
              <mc:Fallback>
                <p:oleObj name="Equation" r:id="rId11" imgW="1269449" imgH="761669" progId="Equation.DSMT4">
                  <p:embed/>
                  <p:pic>
                    <p:nvPicPr>
                      <p:cNvPr id="315424" name="Object 32">
                        <a:extLst>
                          <a:ext uri="{FF2B5EF4-FFF2-40B4-BE49-F238E27FC236}">
                            <a16:creationId xmlns:a16="http://schemas.microsoft.com/office/drawing/2014/main" id="{C84F11D5-BF98-4097-8718-B5CCCD49C8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6838" y="4160539"/>
                        <a:ext cx="1226934" cy="705335"/>
                      </a:xfrm>
                      <a:prstGeom prst="rect">
                        <a:avLst/>
                      </a:prstGeom>
                      <a:noFill/>
                      <a:ln w="38100" algn="ctr">
                        <a:solidFill>
                          <a:srgbClr val="0000FF"/>
                        </a:solidFill>
                        <a:miter lim="800000"/>
                        <a:headEnd/>
                        <a:tailEnd/>
                      </a:ln>
                      <a:effectLst/>
                    </p:spPr>
                  </p:pic>
                </p:oleObj>
              </mc:Fallback>
            </mc:AlternateContent>
          </a:graphicData>
        </a:graphic>
      </p:graphicFrame>
      <p:pic>
        <p:nvPicPr>
          <p:cNvPr id="2" name="图片 1">
            <a:extLst>
              <a:ext uri="{FF2B5EF4-FFF2-40B4-BE49-F238E27FC236}">
                <a16:creationId xmlns:a16="http://schemas.microsoft.com/office/drawing/2014/main" id="{C2593587-13AC-4CE1-8E01-97196832FC27}"/>
              </a:ext>
            </a:extLst>
          </p:cNvPr>
          <p:cNvPicPr>
            <a:picLocks noChangeAspect="1"/>
          </p:cNvPicPr>
          <p:nvPr/>
        </p:nvPicPr>
        <p:blipFill>
          <a:blip r:embed="rId13"/>
          <a:stretch>
            <a:fillRect/>
          </a:stretch>
        </p:blipFill>
        <p:spPr>
          <a:xfrm rot="204980">
            <a:off x="6035676" y="4178779"/>
            <a:ext cx="2605104" cy="1493872"/>
          </a:xfrm>
          <a:prstGeom prst="rect">
            <a:avLst/>
          </a:prstGeom>
        </p:spPr>
      </p:pic>
      <p:pic>
        <p:nvPicPr>
          <p:cNvPr id="3" name="图片 2">
            <a:extLst>
              <a:ext uri="{FF2B5EF4-FFF2-40B4-BE49-F238E27FC236}">
                <a16:creationId xmlns:a16="http://schemas.microsoft.com/office/drawing/2014/main" id="{379D25AE-B98E-43D1-8CFF-EAF9F217A47B}"/>
              </a:ext>
            </a:extLst>
          </p:cNvPr>
          <p:cNvPicPr>
            <a:picLocks noChangeAspect="1"/>
          </p:cNvPicPr>
          <p:nvPr/>
        </p:nvPicPr>
        <p:blipFill>
          <a:blip r:embed="rId14"/>
          <a:stretch>
            <a:fillRect/>
          </a:stretch>
        </p:blipFill>
        <p:spPr>
          <a:xfrm>
            <a:off x="5978534" y="2798945"/>
            <a:ext cx="2719388" cy="12406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95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95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95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195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195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95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951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9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11" grpId="0"/>
      <p:bldP spid="319500" grpId="0"/>
      <p:bldP spid="319504" grpId="0"/>
      <p:bldP spid="3195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2">
            <a:extLst>
              <a:ext uri="{FF2B5EF4-FFF2-40B4-BE49-F238E27FC236}">
                <a16:creationId xmlns:a16="http://schemas.microsoft.com/office/drawing/2014/main" id="{29E401BE-C335-4297-BEB0-FF1A0AED1DE5}"/>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E1E44988-38C0-4B7E-8DBB-B71A2DC9EBAC}" type="slidenum">
              <a:rPr lang="en-US" altLang="zh-CN" sz="2800">
                <a:solidFill>
                  <a:schemeClr val="tx1"/>
                </a:solidFill>
                <a:latin typeface="Calibri" panose="020F0502020204030204" pitchFamily="34" charset="0"/>
              </a:rPr>
              <a:pPr/>
              <a:t>53</a:t>
            </a:fld>
            <a:endParaRPr lang="en-US" altLang="zh-CN" sz="2800">
              <a:solidFill>
                <a:schemeClr val="tx1"/>
              </a:solidFill>
              <a:latin typeface="Calibri" panose="020F0502020204030204" pitchFamily="34" charset="0"/>
            </a:endParaRPr>
          </a:p>
        </p:txBody>
      </p:sp>
      <p:sp>
        <p:nvSpPr>
          <p:cNvPr id="64515" name="Text Box 3">
            <a:extLst>
              <a:ext uri="{FF2B5EF4-FFF2-40B4-BE49-F238E27FC236}">
                <a16:creationId xmlns:a16="http://schemas.microsoft.com/office/drawing/2014/main" id="{BF5BD939-F133-4143-80A1-392FEFE1EC8C}"/>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
        <p:nvSpPr>
          <p:cNvPr id="321557" name="Rectangle 21">
            <a:extLst>
              <a:ext uri="{FF2B5EF4-FFF2-40B4-BE49-F238E27FC236}">
                <a16:creationId xmlns:a16="http://schemas.microsoft.com/office/drawing/2014/main" id="{5F0BD0DA-9ADF-4A57-9C6F-7CD99D0DAB34}"/>
              </a:ext>
            </a:extLst>
          </p:cNvPr>
          <p:cNvSpPr>
            <a:spLocks noChangeArrowheads="1"/>
          </p:cNvSpPr>
          <p:nvPr/>
        </p:nvSpPr>
        <p:spPr bwMode="auto">
          <a:xfrm>
            <a:off x="76200" y="1425575"/>
            <a:ext cx="4191000" cy="138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latin typeface="Arial" panose="020B0604020202020204" pitchFamily="34" charset="0"/>
              </a:rPr>
              <a:t>超声速气流过半顶角为</a:t>
            </a:r>
            <a:r>
              <a:rPr lang="en-US" altLang="zh-CN" sz="1800" i="1" dirty="0">
                <a:latin typeface="Times New Roman" panose="02020603050405020304" pitchFamily="18" charset="0"/>
                <a:cs typeface="Times New Roman" panose="02020603050405020304" pitchFamily="18" charset="0"/>
              </a:rPr>
              <a:t>δ</a:t>
            </a:r>
            <a:r>
              <a:rPr lang="zh-CN" altLang="en-US" sz="1800" dirty="0">
                <a:latin typeface="Arial" panose="020B0604020202020204" pitchFamily="34" charset="0"/>
              </a:rPr>
              <a:t>尖楔，在头部产生为</a:t>
            </a:r>
            <a:r>
              <a:rPr lang="en-US" altLang="zh-CN" sz="1800" i="1" dirty="0">
                <a:latin typeface="Times New Roman" panose="02020603050405020304" pitchFamily="18" charset="0"/>
                <a:cs typeface="Times New Roman" panose="02020603050405020304" pitchFamily="18" charset="0"/>
              </a:rPr>
              <a:t>β</a:t>
            </a:r>
            <a:r>
              <a:rPr lang="zh-CN" altLang="en-US" sz="1800" dirty="0">
                <a:latin typeface="Arial" panose="020B0604020202020204" pitchFamily="34" charset="0"/>
              </a:rPr>
              <a:t>的斜激波。已知</a:t>
            </a:r>
            <a:r>
              <a:rPr lang="en-US" altLang="zh-CN" sz="1800" i="1" dirty="0">
                <a:latin typeface="Times New Roman" panose="02020603050405020304" pitchFamily="18" charset="0"/>
                <a:cs typeface="Times New Roman" panose="02020603050405020304" pitchFamily="18" charset="0"/>
              </a:rPr>
              <a:t>v</a:t>
            </a:r>
            <a:r>
              <a:rPr lang="en-US" altLang="zh-CN" sz="1800" i="1" baseline="-25000" dirty="0">
                <a:latin typeface="Times New Roman" panose="02020603050405020304" pitchFamily="18" charset="0"/>
                <a:cs typeface="Times New Roman" panose="02020603050405020304" pitchFamily="18" charset="0"/>
              </a:rPr>
              <a:t>1</a:t>
            </a:r>
            <a:r>
              <a:rPr lang="zh-CN" altLang="en-US" sz="1800" i="1" baseline="-25000" dirty="0">
                <a:latin typeface="Times New Roman" panose="02020603050405020304" pitchFamily="18" charset="0"/>
                <a:cs typeface="Times New Roman" panose="02020603050405020304" pitchFamily="18" charset="0"/>
              </a:rPr>
              <a:t>、</a:t>
            </a:r>
            <a:r>
              <a:rPr lang="en-US" altLang="zh-CN" sz="1800" i="1" dirty="0">
                <a:latin typeface="Times New Roman" panose="02020603050405020304" pitchFamily="18" charset="0"/>
                <a:cs typeface="Times New Roman" panose="02020603050405020304" pitchFamily="18" charset="0"/>
              </a:rPr>
              <a:t>p</a:t>
            </a:r>
            <a:r>
              <a:rPr lang="en-US" altLang="zh-CN" sz="1800" i="1" baseline="-25000" dirty="0">
                <a:latin typeface="Times New Roman" panose="02020603050405020304" pitchFamily="18" charset="0"/>
                <a:cs typeface="Times New Roman" panose="02020603050405020304" pitchFamily="18" charset="0"/>
              </a:rPr>
              <a:t>1</a:t>
            </a:r>
            <a:r>
              <a:rPr lang="zh-CN" altLang="en-US" sz="1800" i="1" baseline="-25000" dirty="0">
                <a:latin typeface="Times New Roman" panose="02020603050405020304" pitchFamily="18" charset="0"/>
                <a:cs typeface="Times New Roman" panose="02020603050405020304" pitchFamily="18" charset="0"/>
              </a:rPr>
              <a:t>、</a:t>
            </a:r>
            <a:r>
              <a:rPr lang="el-GR" altLang="zh-CN" sz="1800" i="1" dirty="0">
                <a:latin typeface="Times New Roman" panose="02020603050405020304" pitchFamily="18" charset="0"/>
                <a:cs typeface="Times New Roman" panose="02020603050405020304" pitchFamily="18" charset="0"/>
              </a:rPr>
              <a:t>ρ </a:t>
            </a:r>
            <a:r>
              <a:rPr lang="en-US" altLang="zh-CN" sz="1800" i="1" baseline="-25000" dirty="0">
                <a:latin typeface="Times New Roman" panose="02020603050405020304" pitchFamily="18" charset="0"/>
                <a:cs typeface="Times New Roman" panose="02020603050405020304" pitchFamily="18" charset="0"/>
              </a:rPr>
              <a:t>1</a:t>
            </a:r>
            <a:r>
              <a:rPr lang="zh-CN" altLang="en-US" sz="1800" i="1" baseline="-25000" dirty="0">
                <a:latin typeface="Times New Roman" panose="02020603050405020304" pitchFamily="18" charset="0"/>
                <a:cs typeface="Times New Roman" panose="02020603050405020304" pitchFamily="18" charset="0"/>
              </a:rPr>
              <a:t>、</a:t>
            </a:r>
            <a:r>
              <a:rPr lang="en-US" altLang="zh-CN" sz="1800" i="1" dirty="0">
                <a:latin typeface="Times New Roman" panose="02020603050405020304" pitchFamily="18" charset="0"/>
                <a:cs typeface="Times New Roman" panose="02020603050405020304" pitchFamily="18" charset="0"/>
              </a:rPr>
              <a:t>T</a:t>
            </a:r>
            <a:r>
              <a:rPr lang="en-US" altLang="zh-CN" sz="1800" i="1" baseline="-25000" dirty="0">
                <a:latin typeface="Times New Roman" panose="02020603050405020304" pitchFamily="18" charset="0"/>
                <a:cs typeface="Times New Roman" panose="02020603050405020304" pitchFamily="18" charset="0"/>
              </a:rPr>
              <a:t>1</a:t>
            </a:r>
            <a:r>
              <a:rPr lang="en-US" altLang="zh-CN" sz="1800" dirty="0">
                <a:latin typeface="Arial" panose="020B0604020202020204" pitchFamily="34" charset="0"/>
              </a:rPr>
              <a:t> ,</a:t>
            </a:r>
            <a:r>
              <a:rPr lang="zh-CN" altLang="en-US" sz="1800" dirty="0">
                <a:latin typeface="Arial" panose="020B0604020202020204" pitchFamily="34" charset="0"/>
              </a:rPr>
              <a:t>求波后参数</a:t>
            </a:r>
            <a:r>
              <a:rPr lang="en-US" altLang="zh-CN" sz="1800" i="1" dirty="0">
                <a:latin typeface="Times New Roman" panose="02020603050405020304" pitchFamily="18" charset="0"/>
                <a:cs typeface="Times New Roman" panose="02020603050405020304" pitchFamily="18" charset="0"/>
              </a:rPr>
              <a:t>v</a:t>
            </a:r>
            <a:r>
              <a:rPr lang="en-US" altLang="zh-CN" sz="1800" i="1" baseline="-25000" dirty="0">
                <a:latin typeface="Times New Roman" panose="02020603050405020304" pitchFamily="18" charset="0"/>
                <a:cs typeface="Times New Roman" panose="02020603050405020304" pitchFamily="18" charset="0"/>
              </a:rPr>
              <a:t>2</a:t>
            </a:r>
            <a:r>
              <a:rPr lang="zh-CN" altLang="en-US" sz="1800" i="1" baseline="-25000" dirty="0">
                <a:latin typeface="Times New Roman" panose="02020603050405020304" pitchFamily="18" charset="0"/>
                <a:cs typeface="Times New Roman" panose="02020603050405020304" pitchFamily="18" charset="0"/>
              </a:rPr>
              <a:t>、</a:t>
            </a:r>
            <a:r>
              <a:rPr lang="en-US" altLang="zh-CN" sz="1800" i="1" dirty="0">
                <a:latin typeface="Times New Roman" panose="02020603050405020304" pitchFamily="18" charset="0"/>
                <a:cs typeface="Times New Roman" panose="02020603050405020304" pitchFamily="18" charset="0"/>
              </a:rPr>
              <a:t>p</a:t>
            </a:r>
            <a:r>
              <a:rPr lang="en-US" altLang="zh-CN" sz="1800" i="1" baseline="-25000" dirty="0">
                <a:latin typeface="Times New Roman" panose="02020603050405020304" pitchFamily="18" charset="0"/>
                <a:cs typeface="Times New Roman" panose="02020603050405020304" pitchFamily="18" charset="0"/>
              </a:rPr>
              <a:t>2</a:t>
            </a:r>
            <a:r>
              <a:rPr lang="zh-CN" altLang="en-US" sz="1800" i="1" baseline="-25000" dirty="0">
                <a:latin typeface="Times New Roman" panose="02020603050405020304" pitchFamily="18" charset="0"/>
                <a:cs typeface="Times New Roman" panose="02020603050405020304" pitchFamily="18" charset="0"/>
              </a:rPr>
              <a:t>、</a:t>
            </a:r>
            <a:r>
              <a:rPr lang="el-GR" altLang="zh-CN" sz="1800" i="1" dirty="0">
                <a:latin typeface="Times New Roman" panose="02020603050405020304" pitchFamily="18" charset="0"/>
                <a:cs typeface="Times New Roman" panose="02020603050405020304" pitchFamily="18" charset="0"/>
              </a:rPr>
              <a:t>ρ</a:t>
            </a:r>
            <a:r>
              <a:rPr lang="en-US" altLang="zh-CN" sz="1800" i="1" baseline="-25000" dirty="0">
                <a:latin typeface="Times New Roman" panose="02020603050405020304" pitchFamily="18" charset="0"/>
                <a:cs typeface="Times New Roman" panose="02020603050405020304" pitchFamily="18" charset="0"/>
              </a:rPr>
              <a:t>2</a:t>
            </a:r>
            <a:r>
              <a:rPr lang="zh-CN" altLang="en-US" sz="1800" i="1" baseline="-25000" dirty="0">
                <a:latin typeface="Times New Roman" panose="02020603050405020304" pitchFamily="18" charset="0"/>
                <a:cs typeface="Times New Roman" panose="02020603050405020304" pitchFamily="18" charset="0"/>
              </a:rPr>
              <a:t>、</a:t>
            </a:r>
            <a:r>
              <a:rPr lang="en-US" altLang="zh-CN" sz="1800" i="1" dirty="0">
                <a:latin typeface="Times New Roman" panose="02020603050405020304" pitchFamily="18" charset="0"/>
                <a:cs typeface="Times New Roman" panose="02020603050405020304" pitchFamily="18" charset="0"/>
              </a:rPr>
              <a:t>T</a:t>
            </a:r>
            <a:r>
              <a:rPr lang="en-US" altLang="zh-CN" sz="1800" i="1" baseline="-25000" dirty="0">
                <a:latin typeface="Times New Roman" panose="02020603050405020304" pitchFamily="18" charset="0"/>
                <a:cs typeface="Times New Roman" panose="02020603050405020304" pitchFamily="18" charset="0"/>
              </a:rPr>
              <a:t>2 </a:t>
            </a:r>
            <a:r>
              <a:rPr lang="zh-CN" altLang="en-US" sz="1800" i="1" dirty="0">
                <a:latin typeface="Times New Roman" panose="02020603050405020304" pitchFamily="18" charset="0"/>
                <a:cs typeface="Times New Roman" panose="02020603050405020304" pitchFamily="18" charset="0"/>
              </a:rPr>
              <a:t>，其中，</a:t>
            </a:r>
            <a:r>
              <a:rPr lang="en-US" altLang="zh-CN" sz="1800" i="1" dirty="0">
                <a:latin typeface="Times New Roman" panose="02020603050405020304" pitchFamily="18" charset="0"/>
                <a:cs typeface="Times New Roman" panose="02020603050405020304" pitchFamily="18" charset="0"/>
              </a:rPr>
              <a:t>δ</a:t>
            </a:r>
            <a:r>
              <a:rPr lang="zh-CN" altLang="en-US" sz="1800" dirty="0">
                <a:latin typeface="Arial" panose="020B0604020202020204" pitchFamily="34" charset="0"/>
              </a:rPr>
              <a:t>和</a:t>
            </a:r>
            <a:r>
              <a:rPr lang="en-US" altLang="zh-CN" sz="1800" i="1" dirty="0">
                <a:latin typeface="Times New Roman" panose="02020603050405020304" pitchFamily="18" charset="0"/>
                <a:cs typeface="Times New Roman" panose="02020603050405020304" pitchFamily="18" charset="0"/>
              </a:rPr>
              <a:t>β</a:t>
            </a:r>
            <a:r>
              <a:rPr lang="zh-CN" altLang="en-US" sz="1800" dirty="0">
                <a:latin typeface="Arial" panose="020B0604020202020204" pitchFamily="34" charset="0"/>
              </a:rPr>
              <a:t>给定一个即可。</a:t>
            </a:r>
          </a:p>
        </p:txBody>
      </p:sp>
      <p:sp>
        <p:nvSpPr>
          <p:cNvPr id="60421" name="Text Box 22">
            <a:extLst>
              <a:ext uri="{FF2B5EF4-FFF2-40B4-BE49-F238E27FC236}">
                <a16:creationId xmlns:a16="http://schemas.microsoft.com/office/drawing/2014/main" id="{194A8B96-6E9E-46C9-8FE4-5E27EFFE1403}"/>
              </a:ext>
            </a:extLst>
          </p:cNvPr>
          <p:cNvSpPr txBox="1">
            <a:spLocks noChangeArrowheads="1"/>
          </p:cNvSpPr>
          <p:nvPr/>
        </p:nvSpPr>
        <p:spPr bwMode="auto">
          <a:xfrm>
            <a:off x="2438400" y="788988"/>
            <a:ext cx="3589338" cy="430212"/>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平面斜激波前后参数关系式</a:t>
            </a:r>
          </a:p>
        </p:txBody>
      </p:sp>
      <p:sp>
        <p:nvSpPr>
          <p:cNvPr id="321561" name="Text Box 25">
            <a:extLst>
              <a:ext uri="{FF2B5EF4-FFF2-40B4-BE49-F238E27FC236}">
                <a16:creationId xmlns:a16="http://schemas.microsoft.com/office/drawing/2014/main" id="{D815BC04-4234-4A2C-944A-26D6BCCA112C}"/>
              </a:ext>
            </a:extLst>
          </p:cNvPr>
          <p:cNvSpPr txBox="1">
            <a:spLocks noChangeArrowheads="1"/>
          </p:cNvSpPr>
          <p:nvPr/>
        </p:nvSpPr>
        <p:spPr bwMode="auto">
          <a:xfrm>
            <a:off x="76200" y="3076575"/>
            <a:ext cx="43434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latin typeface="Arial" panose="020B0604020202020204" pitchFamily="34" charset="0"/>
              </a:rPr>
              <a:t>在斜激波前后取一个控制区</a:t>
            </a:r>
            <a:r>
              <a:rPr lang="en-US" altLang="zh-CN" sz="1800" i="1" dirty="0" err="1">
                <a:latin typeface="Times New Roman" panose="02020603050405020304" pitchFamily="18" charset="0"/>
                <a:cs typeface="Times New Roman" panose="02020603050405020304" pitchFamily="18" charset="0"/>
              </a:rPr>
              <a:t>aobboa</a:t>
            </a:r>
            <a:r>
              <a:rPr lang="zh-CN" altLang="en-US"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aa</a:t>
            </a:r>
            <a:r>
              <a:rPr lang="zh-CN" altLang="en-US" sz="1800" dirty="0">
                <a:latin typeface="Arial" panose="020B0604020202020204" pitchFamily="34" charset="0"/>
              </a:rPr>
              <a:t>和</a:t>
            </a:r>
            <a:r>
              <a:rPr lang="en-US" altLang="zh-CN" sz="1800" i="1" dirty="0">
                <a:latin typeface="Times New Roman" panose="02020603050405020304" pitchFamily="18" charset="0"/>
                <a:cs typeface="Times New Roman" panose="02020603050405020304" pitchFamily="18" charset="0"/>
              </a:rPr>
              <a:t>bb</a:t>
            </a:r>
            <a:r>
              <a:rPr lang="zh-CN" altLang="en-US" sz="1800" dirty="0">
                <a:latin typeface="Arial" panose="020B0604020202020204" pitchFamily="34" charset="0"/>
              </a:rPr>
              <a:t>平行波面，</a:t>
            </a:r>
            <a:r>
              <a:rPr lang="en-US" altLang="zh-CN" sz="1800" i="1" dirty="0" err="1">
                <a:latin typeface="Times New Roman" panose="02020603050405020304" pitchFamily="18" charset="0"/>
                <a:cs typeface="Times New Roman" panose="02020603050405020304" pitchFamily="18" charset="0"/>
              </a:rPr>
              <a:t>ao</a:t>
            </a:r>
            <a:r>
              <a:rPr lang="zh-CN" altLang="en-US" sz="1800" dirty="0">
                <a:latin typeface="Arial" panose="020B0604020202020204" pitchFamily="34" charset="0"/>
              </a:rPr>
              <a:t>平行于来流</a:t>
            </a:r>
            <a:r>
              <a:rPr lang="en-US" altLang="zh-CN" sz="1800" i="1" dirty="0">
                <a:latin typeface="Times New Roman" panose="02020603050405020304" pitchFamily="18" charset="0"/>
                <a:cs typeface="Times New Roman" panose="02020603050405020304" pitchFamily="18" charset="0"/>
              </a:rPr>
              <a:t>v</a:t>
            </a:r>
            <a:r>
              <a:rPr lang="en-US" altLang="zh-CN" sz="1800" baseline="-25000" dirty="0">
                <a:latin typeface="Arial" panose="020B0604020202020204" pitchFamily="34" charset="0"/>
              </a:rPr>
              <a:t>1</a:t>
            </a:r>
            <a:r>
              <a:rPr lang="en-US" altLang="zh-CN" sz="1800" dirty="0">
                <a:latin typeface="Arial" panose="020B0604020202020204" pitchFamily="34" charset="0"/>
              </a:rPr>
              <a:t> </a:t>
            </a:r>
            <a:r>
              <a:rPr lang="zh-CN" altLang="en-US" sz="1800" dirty="0">
                <a:latin typeface="Arial" panose="020B0604020202020204" pitchFamily="34" charset="0"/>
              </a:rPr>
              <a:t>，</a:t>
            </a:r>
            <a:r>
              <a:rPr lang="en-US" altLang="zh-CN" sz="1800" i="1" dirty="0" err="1">
                <a:latin typeface="Times New Roman" panose="02020603050405020304" pitchFamily="18" charset="0"/>
                <a:cs typeface="Times New Roman" panose="02020603050405020304" pitchFamily="18" charset="0"/>
              </a:rPr>
              <a:t>ob</a:t>
            </a:r>
            <a:r>
              <a:rPr lang="zh-CN" altLang="en-US" sz="1800" dirty="0">
                <a:latin typeface="Arial" panose="020B0604020202020204" pitchFamily="34" charset="0"/>
              </a:rPr>
              <a:t>平行于波后气流</a:t>
            </a:r>
            <a:r>
              <a:rPr lang="en-US" altLang="zh-CN" sz="1800" i="1" dirty="0">
                <a:latin typeface="Times New Roman" panose="02020603050405020304" pitchFamily="18" charset="0"/>
                <a:cs typeface="Times New Roman" panose="02020603050405020304" pitchFamily="18" charset="0"/>
              </a:rPr>
              <a:t>v</a:t>
            </a:r>
            <a:r>
              <a:rPr lang="en-US" altLang="zh-CN" sz="1800" baseline="-25000" dirty="0">
                <a:latin typeface="Arial" panose="020B0604020202020204" pitchFamily="34" charset="0"/>
              </a:rPr>
              <a:t>2</a:t>
            </a:r>
            <a:r>
              <a:rPr lang="zh-CN" altLang="en-US" sz="1800" dirty="0">
                <a:latin typeface="Arial" panose="020B0604020202020204" pitchFamily="34" charset="0"/>
              </a:rPr>
              <a:t>。取 </a:t>
            </a:r>
            <a:r>
              <a:rPr lang="en-US" altLang="zh-CN" sz="1800" i="1" dirty="0">
                <a:latin typeface="Times New Roman" panose="02020603050405020304" pitchFamily="18" charset="0"/>
                <a:cs typeface="Times New Roman" panose="02020603050405020304" pitchFamily="18" charset="0"/>
              </a:rPr>
              <a:t>aa</a:t>
            </a:r>
            <a:r>
              <a:rPr lang="zh-CN" altLang="en-US"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bb</a:t>
            </a:r>
            <a:r>
              <a:rPr lang="zh-CN" altLang="en-US" sz="1800" i="1" dirty="0">
                <a:latin typeface="Times New Roman" panose="02020603050405020304" pitchFamily="18" charset="0"/>
                <a:cs typeface="Times New Roman" panose="02020603050405020304" pitchFamily="18" charset="0"/>
              </a:rPr>
              <a:t>＝</a:t>
            </a:r>
            <a:r>
              <a:rPr lang="en-US" altLang="zh-CN" sz="1800" i="1" dirty="0">
                <a:latin typeface="Times New Roman" panose="02020603050405020304" pitchFamily="18" charset="0"/>
                <a:cs typeface="Times New Roman" panose="02020603050405020304" pitchFamily="18" charset="0"/>
              </a:rPr>
              <a:t>1</a:t>
            </a:r>
            <a:r>
              <a:rPr lang="zh-CN" altLang="en-US" sz="1800" dirty="0">
                <a:latin typeface="Arial" panose="020B0604020202020204" pitchFamily="34" charset="0"/>
              </a:rPr>
              <a:t>，垂直纸面宽度取为</a:t>
            </a:r>
            <a:r>
              <a:rPr lang="en-US" altLang="zh-CN" sz="1800" dirty="0">
                <a:latin typeface="Arial" panose="020B0604020202020204" pitchFamily="34" charset="0"/>
              </a:rPr>
              <a:t>1</a:t>
            </a:r>
            <a:r>
              <a:rPr lang="zh-CN" altLang="en-US" sz="1800" dirty="0">
                <a:latin typeface="Arial" panose="020B0604020202020204" pitchFamily="34" charset="0"/>
              </a:rPr>
              <a:t>。对此控制区写出基本方程组。</a:t>
            </a:r>
          </a:p>
        </p:txBody>
      </p:sp>
      <p:pic>
        <p:nvPicPr>
          <p:cNvPr id="64519" name="Picture 10">
            <a:extLst>
              <a:ext uri="{FF2B5EF4-FFF2-40B4-BE49-F238E27FC236}">
                <a16:creationId xmlns:a16="http://schemas.microsoft.com/office/drawing/2014/main" id="{F6556DEB-FC8B-459D-B872-905BF28BA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219200"/>
            <a:ext cx="4197350" cy="23622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64523" name="Picture 11">
            <a:extLst>
              <a:ext uri="{FF2B5EF4-FFF2-40B4-BE49-F238E27FC236}">
                <a16:creationId xmlns:a16="http://schemas.microsoft.com/office/drawing/2014/main" id="{EA31AF36-F771-4FFE-ACCF-F4949D00B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581400"/>
            <a:ext cx="4191000" cy="2544763"/>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472A1B1E-0010-4A03-B27E-3124395D1380}"/>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15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15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57" grpId="0"/>
      <p:bldP spid="32156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2">
            <a:extLst>
              <a:ext uri="{FF2B5EF4-FFF2-40B4-BE49-F238E27FC236}">
                <a16:creationId xmlns:a16="http://schemas.microsoft.com/office/drawing/2014/main" id="{AC6F23A2-6738-43CF-9F99-286D04D6A14B}"/>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128B4F5F-EA94-4497-B00F-66F241AFB9DB}" type="slidenum">
              <a:rPr lang="en-US" altLang="zh-CN" sz="2800">
                <a:solidFill>
                  <a:schemeClr val="tx1"/>
                </a:solidFill>
                <a:latin typeface="Calibri" panose="020F0502020204030204" pitchFamily="34" charset="0"/>
              </a:rPr>
              <a:pPr/>
              <a:t>54</a:t>
            </a:fld>
            <a:endParaRPr lang="en-US" altLang="zh-CN" sz="2800">
              <a:solidFill>
                <a:schemeClr val="tx1"/>
              </a:solidFill>
              <a:latin typeface="Calibri" panose="020F0502020204030204" pitchFamily="34" charset="0"/>
            </a:endParaRPr>
          </a:p>
        </p:txBody>
      </p:sp>
      <p:sp>
        <p:nvSpPr>
          <p:cNvPr id="322569" name="Text Box 9">
            <a:extLst>
              <a:ext uri="{FF2B5EF4-FFF2-40B4-BE49-F238E27FC236}">
                <a16:creationId xmlns:a16="http://schemas.microsoft.com/office/drawing/2014/main" id="{F853FF7C-C363-45EC-B294-E3953024D737}"/>
              </a:ext>
            </a:extLst>
          </p:cNvPr>
          <p:cNvSpPr txBox="1">
            <a:spLocks noChangeArrowheads="1"/>
          </p:cNvSpPr>
          <p:nvPr/>
        </p:nvSpPr>
        <p:spPr bwMode="auto">
          <a:xfrm>
            <a:off x="152400" y="5516563"/>
            <a:ext cx="205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宋体" panose="02010600030101010101" pitchFamily="2" charset="-122"/>
              </a:rPr>
              <a:t>能量方程</a:t>
            </a:r>
            <a:r>
              <a:rPr lang="zh-CN" altLang="en-US" b="0">
                <a:latin typeface="宋体" panose="02010600030101010101" pitchFamily="2" charset="-122"/>
              </a:rPr>
              <a:t> </a:t>
            </a:r>
          </a:p>
        </p:txBody>
      </p:sp>
      <p:graphicFrame>
        <p:nvGraphicFramePr>
          <p:cNvPr id="322570" name="Object 10">
            <a:extLst>
              <a:ext uri="{FF2B5EF4-FFF2-40B4-BE49-F238E27FC236}">
                <a16:creationId xmlns:a16="http://schemas.microsoft.com/office/drawing/2014/main" id="{0045228A-D071-4F6C-970D-9AB1FC87E72E}"/>
              </a:ext>
            </a:extLst>
          </p:cNvPr>
          <p:cNvGraphicFramePr>
            <a:graphicFrameLocks noChangeAspect="1"/>
          </p:cNvGraphicFramePr>
          <p:nvPr/>
        </p:nvGraphicFramePr>
        <p:xfrm>
          <a:off x="228600" y="1917700"/>
          <a:ext cx="1752600" cy="460375"/>
        </p:xfrm>
        <a:graphic>
          <a:graphicData uri="http://schemas.openxmlformats.org/presentationml/2006/ole">
            <mc:AlternateContent xmlns:mc="http://schemas.openxmlformats.org/markup-compatibility/2006">
              <mc:Choice xmlns:v="urn:schemas-microsoft-com:vml" Requires="v">
                <p:oleObj spid="_x0000_s61586" name="公式" r:id="rId3" imgW="863225" imgH="228501" progId="Equation.3">
                  <p:embed/>
                </p:oleObj>
              </mc:Choice>
              <mc:Fallback>
                <p:oleObj name="公式" r:id="rId3" imgW="863225" imgH="228501"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917700"/>
                        <a:ext cx="1752600" cy="4603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2571" name="Object 11">
            <a:extLst>
              <a:ext uri="{FF2B5EF4-FFF2-40B4-BE49-F238E27FC236}">
                <a16:creationId xmlns:a16="http://schemas.microsoft.com/office/drawing/2014/main" id="{8E0721AB-36F4-43CE-9AF5-40775D633C7A}"/>
              </a:ext>
            </a:extLst>
          </p:cNvPr>
          <p:cNvGraphicFramePr>
            <a:graphicFrameLocks noChangeAspect="1"/>
          </p:cNvGraphicFramePr>
          <p:nvPr/>
        </p:nvGraphicFramePr>
        <p:xfrm>
          <a:off x="228600" y="3200400"/>
          <a:ext cx="1295400" cy="415925"/>
        </p:xfrm>
        <a:graphic>
          <a:graphicData uri="http://schemas.openxmlformats.org/presentationml/2006/ole">
            <mc:AlternateContent xmlns:mc="http://schemas.openxmlformats.org/markup-compatibility/2006">
              <mc:Choice xmlns:v="urn:schemas-microsoft-com:vml" Requires="v">
                <p:oleObj spid="_x0000_s61587" name="Equation" r:id="rId5" imgW="711200" imgH="228600" progId="Equation.DSMT4">
                  <p:embed/>
                </p:oleObj>
              </mc:Choice>
              <mc:Fallback>
                <p:oleObj name="Equation" r:id="rId5" imgW="711200" imgH="2286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200400"/>
                        <a:ext cx="1295400" cy="4159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2572" name="Object 12">
            <a:extLst>
              <a:ext uri="{FF2B5EF4-FFF2-40B4-BE49-F238E27FC236}">
                <a16:creationId xmlns:a16="http://schemas.microsoft.com/office/drawing/2014/main" id="{6244548D-C47C-4F62-98C8-FA36F09D536E}"/>
              </a:ext>
            </a:extLst>
          </p:cNvPr>
          <p:cNvGraphicFramePr>
            <a:graphicFrameLocks noChangeAspect="1"/>
          </p:cNvGraphicFramePr>
          <p:nvPr/>
        </p:nvGraphicFramePr>
        <p:xfrm>
          <a:off x="228600" y="4038600"/>
          <a:ext cx="838200" cy="403225"/>
        </p:xfrm>
        <a:graphic>
          <a:graphicData uri="http://schemas.openxmlformats.org/presentationml/2006/ole">
            <mc:AlternateContent xmlns:mc="http://schemas.openxmlformats.org/markup-compatibility/2006">
              <mc:Choice xmlns:v="urn:schemas-microsoft-com:vml" Requires="v">
                <p:oleObj spid="_x0000_s61588" name="Equation" r:id="rId7" imgW="482391" imgH="228501" progId="Equation.DSMT4">
                  <p:embed/>
                </p:oleObj>
              </mc:Choice>
              <mc:Fallback>
                <p:oleObj name="Equation" r:id="rId7" imgW="482391" imgH="228501"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4038600"/>
                        <a:ext cx="838200" cy="4032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2573" name="Object 13">
            <a:extLst>
              <a:ext uri="{FF2B5EF4-FFF2-40B4-BE49-F238E27FC236}">
                <a16:creationId xmlns:a16="http://schemas.microsoft.com/office/drawing/2014/main" id="{E8CA92D6-88F4-4556-AE20-371084994812}"/>
              </a:ext>
            </a:extLst>
          </p:cNvPr>
          <p:cNvGraphicFramePr>
            <a:graphicFrameLocks noChangeAspect="1"/>
          </p:cNvGraphicFramePr>
          <p:nvPr/>
        </p:nvGraphicFramePr>
        <p:xfrm>
          <a:off x="2606675" y="4592638"/>
          <a:ext cx="2803525" cy="484187"/>
        </p:xfrm>
        <a:graphic>
          <a:graphicData uri="http://schemas.openxmlformats.org/presentationml/2006/ole">
            <mc:AlternateContent xmlns:mc="http://schemas.openxmlformats.org/markup-compatibility/2006">
              <mc:Choice xmlns:v="urn:schemas-microsoft-com:vml" Requires="v">
                <p:oleObj spid="_x0000_s61589" name="公式" r:id="rId9" imgW="1384300" imgH="241300" progId="Equation.3">
                  <p:embed/>
                </p:oleObj>
              </mc:Choice>
              <mc:Fallback>
                <p:oleObj name="公式" r:id="rId9" imgW="1384300" imgH="2413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6675" y="4592638"/>
                        <a:ext cx="2803525" cy="48418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2574" name="Object 14">
            <a:extLst>
              <a:ext uri="{FF2B5EF4-FFF2-40B4-BE49-F238E27FC236}">
                <a16:creationId xmlns:a16="http://schemas.microsoft.com/office/drawing/2014/main" id="{7BAE87EC-62CF-4EF8-A3ED-49FFA7177E0F}"/>
              </a:ext>
            </a:extLst>
          </p:cNvPr>
          <p:cNvGraphicFramePr>
            <a:graphicFrameLocks noChangeAspect="1"/>
          </p:cNvGraphicFramePr>
          <p:nvPr/>
        </p:nvGraphicFramePr>
        <p:xfrm>
          <a:off x="2667000" y="5510213"/>
          <a:ext cx="2667000" cy="769937"/>
        </p:xfrm>
        <a:graphic>
          <a:graphicData uri="http://schemas.openxmlformats.org/presentationml/2006/ole">
            <mc:AlternateContent xmlns:mc="http://schemas.openxmlformats.org/markup-compatibility/2006">
              <mc:Choice xmlns:v="urn:schemas-microsoft-com:vml" Requires="v">
                <p:oleObj spid="_x0000_s61590" name="公式" r:id="rId11" imgW="1548728" imgH="444307" progId="Equation.3">
                  <p:embed/>
                </p:oleObj>
              </mc:Choice>
              <mc:Fallback>
                <p:oleObj name="公式" r:id="rId11" imgW="1548728" imgH="444307"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7000" y="5510213"/>
                        <a:ext cx="2667000" cy="76993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2575" name="Text Box 15">
            <a:extLst>
              <a:ext uri="{FF2B5EF4-FFF2-40B4-BE49-F238E27FC236}">
                <a16:creationId xmlns:a16="http://schemas.microsoft.com/office/drawing/2014/main" id="{59DB0609-D094-486E-8F3B-5A346CA2808A}"/>
              </a:ext>
            </a:extLst>
          </p:cNvPr>
          <p:cNvSpPr txBox="1">
            <a:spLocks noChangeArrowheads="1"/>
          </p:cNvSpPr>
          <p:nvPr/>
        </p:nvSpPr>
        <p:spPr bwMode="auto">
          <a:xfrm>
            <a:off x="76200" y="1295400"/>
            <a:ext cx="121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连续方程</a:t>
            </a:r>
          </a:p>
        </p:txBody>
      </p:sp>
      <p:sp>
        <p:nvSpPr>
          <p:cNvPr id="322576" name="Text Box 16">
            <a:extLst>
              <a:ext uri="{FF2B5EF4-FFF2-40B4-BE49-F238E27FC236}">
                <a16:creationId xmlns:a16="http://schemas.microsoft.com/office/drawing/2014/main" id="{FC533B26-4D71-42FD-9B3F-29E0A615DE36}"/>
              </a:ext>
            </a:extLst>
          </p:cNvPr>
          <p:cNvSpPr txBox="1">
            <a:spLocks noChangeArrowheads="1"/>
          </p:cNvSpPr>
          <p:nvPr/>
        </p:nvSpPr>
        <p:spPr bwMode="auto">
          <a:xfrm>
            <a:off x="0" y="2590800"/>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切向动量方程</a:t>
            </a:r>
          </a:p>
        </p:txBody>
      </p:sp>
      <p:sp>
        <p:nvSpPr>
          <p:cNvPr id="322577" name="Text Box 17">
            <a:extLst>
              <a:ext uri="{FF2B5EF4-FFF2-40B4-BE49-F238E27FC236}">
                <a16:creationId xmlns:a16="http://schemas.microsoft.com/office/drawing/2014/main" id="{4FD32598-B0F9-4ED8-AA98-866B455648F3}"/>
              </a:ext>
            </a:extLst>
          </p:cNvPr>
          <p:cNvSpPr txBox="1">
            <a:spLocks noChangeArrowheads="1"/>
          </p:cNvSpPr>
          <p:nvPr/>
        </p:nvSpPr>
        <p:spPr bwMode="auto">
          <a:xfrm>
            <a:off x="152400" y="4678363"/>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法向动量方程</a:t>
            </a:r>
          </a:p>
        </p:txBody>
      </p:sp>
      <p:sp>
        <p:nvSpPr>
          <p:cNvPr id="61452" name="Text Box 22">
            <a:extLst>
              <a:ext uri="{FF2B5EF4-FFF2-40B4-BE49-F238E27FC236}">
                <a16:creationId xmlns:a16="http://schemas.microsoft.com/office/drawing/2014/main" id="{C10EFA59-C4D1-4F74-96E6-65A632352748}"/>
              </a:ext>
            </a:extLst>
          </p:cNvPr>
          <p:cNvSpPr txBox="1">
            <a:spLocks noChangeArrowheads="1"/>
          </p:cNvSpPr>
          <p:nvPr/>
        </p:nvSpPr>
        <p:spPr bwMode="auto">
          <a:xfrm>
            <a:off x="2438400" y="788988"/>
            <a:ext cx="3589338" cy="430212"/>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平面斜激波前后参数关系式</a:t>
            </a:r>
          </a:p>
        </p:txBody>
      </p:sp>
      <p:pic>
        <p:nvPicPr>
          <p:cNvPr id="61453" name="Picture 16">
            <a:extLst>
              <a:ext uri="{FF2B5EF4-FFF2-40B4-BE49-F238E27FC236}">
                <a16:creationId xmlns:a16="http://schemas.microsoft.com/office/drawing/2014/main" id="{915618F9-E5C2-4D11-A8DC-2C83F810AC7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600" y="1371600"/>
            <a:ext cx="6553200" cy="25241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6" name="Text Box 3">
            <a:extLst>
              <a:ext uri="{FF2B5EF4-FFF2-40B4-BE49-F238E27FC236}">
                <a16:creationId xmlns:a16="http://schemas.microsoft.com/office/drawing/2014/main" id="{F8F120C1-AEC2-4B10-B6A9-B4342E6F5C3F}"/>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
        <p:nvSpPr>
          <p:cNvPr id="17" name="Rectangle 3">
            <a:extLst>
              <a:ext uri="{FF2B5EF4-FFF2-40B4-BE49-F238E27FC236}">
                <a16:creationId xmlns:a16="http://schemas.microsoft.com/office/drawing/2014/main" id="{0686924E-CBDB-4E44-B26B-6FC37C913C3C}"/>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25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257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25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25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25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25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257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25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2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9" grpId="0"/>
      <p:bldP spid="322575" grpId="0"/>
      <p:bldP spid="322576" grpId="0"/>
      <p:bldP spid="32257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2">
            <a:extLst>
              <a:ext uri="{FF2B5EF4-FFF2-40B4-BE49-F238E27FC236}">
                <a16:creationId xmlns:a16="http://schemas.microsoft.com/office/drawing/2014/main" id="{66E5C9EC-A6DF-4E99-9DAA-2CCA55532373}"/>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70D2817C-BC3D-4CD5-86FA-09A618C9C27B}" type="slidenum">
              <a:rPr lang="en-US" altLang="zh-CN" sz="2800">
                <a:solidFill>
                  <a:schemeClr val="tx1"/>
                </a:solidFill>
                <a:latin typeface="Calibri" panose="020F0502020204030204" pitchFamily="34" charset="0"/>
              </a:rPr>
              <a:pPr/>
              <a:t>55</a:t>
            </a:fld>
            <a:endParaRPr lang="en-US" altLang="zh-CN" sz="2800">
              <a:solidFill>
                <a:schemeClr val="tx1"/>
              </a:solidFill>
              <a:latin typeface="Calibri" panose="020F0502020204030204" pitchFamily="34" charset="0"/>
            </a:endParaRPr>
          </a:p>
        </p:txBody>
      </p:sp>
      <p:sp>
        <p:nvSpPr>
          <p:cNvPr id="62467" name="Text Box 15">
            <a:extLst>
              <a:ext uri="{FF2B5EF4-FFF2-40B4-BE49-F238E27FC236}">
                <a16:creationId xmlns:a16="http://schemas.microsoft.com/office/drawing/2014/main" id="{279A3DB4-8191-45C7-967E-3C49AC8DC6CB}"/>
              </a:ext>
            </a:extLst>
          </p:cNvPr>
          <p:cNvSpPr txBox="1">
            <a:spLocks noChangeArrowheads="1"/>
          </p:cNvSpPr>
          <p:nvPr/>
        </p:nvSpPr>
        <p:spPr bwMode="auto">
          <a:xfrm>
            <a:off x="0" y="1143000"/>
            <a:ext cx="8915400"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a:latin typeface="宋体" panose="02010600030101010101" pitchFamily="2" charset="-122"/>
              </a:rPr>
              <a:t>将正激波方程中的</a:t>
            </a:r>
            <a:r>
              <a:rPr lang="en-US" altLang="zh-CN" sz="1800" i="1">
                <a:latin typeface="Times New Roman" panose="02020603050405020304" pitchFamily="18" charset="0"/>
                <a:cs typeface="Times New Roman" panose="02020603050405020304" pitchFamily="18" charset="0"/>
              </a:rPr>
              <a:t>v</a:t>
            </a:r>
            <a:r>
              <a:rPr lang="en-US" altLang="zh-CN" sz="1800" baseline="-25000">
                <a:latin typeface="宋体" panose="02010600030101010101" pitchFamily="2" charset="-122"/>
              </a:rPr>
              <a:t>1</a:t>
            </a:r>
            <a:r>
              <a:rPr lang="zh-CN" altLang="en-US" sz="1800">
                <a:latin typeface="宋体" panose="02010600030101010101" pitchFamily="2" charset="-122"/>
              </a:rPr>
              <a:t>和</a:t>
            </a:r>
            <a:r>
              <a:rPr lang="en-US" altLang="zh-CN" sz="1800" i="1">
                <a:latin typeface="Times New Roman" panose="02020603050405020304" pitchFamily="18" charset="0"/>
                <a:cs typeface="Times New Roman" panose="02020603050405020304" pitchFamily="18" charset="0"/>
              </a:rPr>
              <a:t>v</a:t>
            </a:r>
            <a:r>
              <a:rPr lang="en-US" altLang="zh-CN" sz="1800" baseline="-25000">
                <a:latin typeface="宋体" panose="02010600030101010101" pitchFamily="2" charset="-122"/>
              </a:rPr>
              <a:t>2</a:t>
            </a:r>
            <a:r>
              <a:rPr lang="zh-CN" altLang="en-US" sz="1800">
                <a:latin typeface="宋体" panose="02010600030101010101" pitchFamily="2" charset="-122"/>
              </a:rPr>
              <a:t>换成</a:t>
            </a:r>
            <a:r>
              <a:rPr lang="en-US" altLang="zh-CN" sz="1800" i="1">
                <a:latin typeface="Times New Roman" panose="02020603050405020304" pitchFamily="18" charset="0"/>
                <a:cs typeface="Times New Roman" panose="02020603050405020304" pitchFamily="18" charset="0"/>
              </a:rPr>
              <a:t>v</a:t>
            </a:r>
            <a:r>
              <a:rPr lang="en-US" altLang="zh-CN" sz="1800" i="1" baseline="-25000">
                <a:latin typeface="Times New Roman" panose="02020603050405020304" pitchFamily="18" charset="0"/>
                <a:cs typeface="Times New Roman" panose="02020603050405020304" pitchFamily="18" charset="0"/>
              </a:rPr>
              <a:t>n</a:t>
            </a:r>
            <a:r>
              <a:rPr lang="en-US" altLang="zh-CN" sz="1800" baseline="-25000">
                <a:latin typeface="宋体" panose="02010600030101010101" pitchFamily="2" charset="-122"/>
              </a:rPr>
              <a:t>1</a:t>
            </a:r>
            <a:r>
              <a:rPr lang="zh-CN" altLang="en-US" sz="1800">
                <a:latin typeface="宋体" panose="02010600030101010101" pitchFamily="2" charset="-122"/>
              </a:rPr>
              <a:t>和</a:t>
            </a:r>
            <a:r>
              <a:rPr lang="en-US" altLang="zh-CN" sz="1800" i="1">
                <a:latin typeface="Times New Roman" panose="02020603050405020304" pitchFamily="18" charset="0"/>
                <a:cs typeface="Times New Roman" panose="02020603050405020304" pitchFamily="18" charset="0"/>
              </a:rPr>
              <a:t>v</a:t>
            </a:r>
            <a:r>
              <a:rPr lang="en-US" altLang="zh-CN" sz="1800" i="1" baseline="-25000">
                <a:latin typeface="Times New Roman" panose="02020603050405020304" pitchFamily="18" charset="0"/>
                <a:cs typeface="Times New Roman" panose="02020603050405020304" pitchFamily="18" charset="0"/>
              </a:rPr>
              <a:t>n</a:t>
            </a:r>
            <a:r>
              <a:rPr lang="en-US" altLang="zh-CN" sz="1800" baseline="-25000">
                <a:latin typeface="宋体" panose="02010600030101010101" pitchFamily="2" charset="-122"/>
              </a:rPr>
              <a:t>2</a:t>
            </a:r>
            <a:r>
              <a:rPr lang="zh-CN" altLang="en-US" sz="1800">
                <a:latin typeface="宋体" panose="02010600030101010101" pitchFamily="2" charset="-122"/>
              </a:rPr>
              <a:t>即可得到斜激波的基本方程</a:t>
            </a:r>
          </a:p>
          <a:p>
            <a:pPr eaLnBrk="1" hangingPunct="1">
              <a:lnSpc>
                <a:spcPct val="150000"/>
              </a:lnSpc>
              <a:spcBef>
                <a:spcPct val="0"/>
              </a:spcBef>
              <a:buClrTx/>
              <a:buSzTx/>
              <a:buFontTx/>
              <a:buNone/>
            </a:pPr>
            <a:r>
              <a:rPr lang="zh-CN" altLang="en-US" sz="1800">
                <a:latin typeface="宋体" panose="02010600030101010101" pitchFamily="2" charset="-122"/>
              </a:rPr>
              <a:t>或将</a:t>
            </a:r>
            <a:r>
              <a:rPr lang="en-US" altLang="zh-CN" sz="1800" i="1">
                <a:latin typeface="Times New Roman" panose="02020603050405020304" pitchFamily="18" charset="0"/>
                <a:cs typeface="Times New Roman" panose="02020603050405020304" pitchFamily="18" charset="0"/>
              </a:rPr>
              <a:t>Ma</a:t>
            </a:r>
            <a:r>
              <a:rPr lang="en-US" altLang="zh-CN" sz="1800" baseline="-25000">
                <a:latin typeface="宋体" panose="02010600030101010101" pitchFamily="2" charset="-122"/>
              </a:rPr>
              <a:t>1</a:t>
            </a:r>
            <a:r>
              <a:rPr lang="zh-CN" altLang="en-US" sz="1800">
                <a:latin typeface="宋体" panose="02010600030101010101" pitchFamily="2" charset="-122"/>
              </a:rPr>
              <a:t>换成</a:t>
            </a:r>
            <a:r>
              <a:rPr lang="en-US" altLang="zh-CN" sz="1800" i="1">
                <a:latin typeface="Times New Roman" panose="02020603050405020304" pitchFamily="18" charset="0"/>
                <a:cs typeface="Times New Roman" panose="02020603050405020304" pitchFamily="18" charset="0"/>
              </a:rPr>
              <a:t>Ma</a:t>
            </a:r>
            <a:r>
              <a:rPr lang="en-US" altLang="zh-CN" sz="1800" i="1" baseline="-25000">
                <a:latin typeface="Times New Roman" panose="02020603050405020304" pitchFamily="18" charset="0"/>
                <a:cs typeface="Times New Roman" panose="02020603050405020304" pitchFamily="18" charset="0"/>
              </a:rPr>
              <a:t>n</a:t>
            </a:r>
            <a:r>
              <a:rPr lang="en-US" altLang="zh-CN" sz="1800" baseline="-25000">
                <a:latin typeface="宋体" panose="02010600030101010101" pitchFamily="2" charset="-122"/>
              </a:rPr>
              <a:t>1</a:t>
            </a:r>
            <a:r>
              <a:rPr lang="en-US" altLang="zh-CN" sz="1800">
                <a:latin typeface="宋体" panose="02010600030101010101" pitchFamily="2" charset="-122"/>
              </a:rPr>
              <a:t>=</a:t>
            </a:r>
            <a:r>
              <a:rPr lang="en-US" altLang="zh-CN" sz="1800" i="1">
                <a:latin typeface="Times New Roman" panose="02020603050405020304" pitchFamily="18" charset="0"/>
                <a:cs typeface="Times New Roman" panose="02020603050405020304" pitchFamily="18" charset="0"/>
              </a:rPr>
              <a:t>Ma</a:t>
            </a:r>
            <a:r>
              <a:rPr lang="en-US" altLang="zh-CN" sz="1800" i="1" baseline="-25000">
                <a:latin typeface="Times New Roman" panose="02020603050405020304" pitchFamily="18" charset="0"/>
                <a:cs typeface="Times New Roman" panose="02020603050405020304" pitchFamily="18" charset="0"/>
              </a:rPr>
              <a:t>1</a:t>
            </a:r>
            <a:r>
              <a:rPr lang="en-US" altLang="zh-CN" sz="1800" i="1">
                <a:latin typeface="Times New Roman" panose="02020603050405020304" pitchFamily="18" charset="0"/>
                <a:cs typeface="Times New Roman" panose="02020603050405020304" pitchFamily="18" charset="0"/>
              </a:rPr>
              <a:t>sinβ</a:t>
            </a:r>
            <a:r>
              <a:rPr lang="zh-CN" altLang="en-US" sz="1800">
                <a:latin typeface="宋体" panose="02010600030101010101" pitchFamily="2" charset="-122"/>
              </a:rPr>
              <a:t>，</a:t>
            </a:r>
            <a:r>
              <a:rPr lang="en-US" altLang="zh-CN" sz="1800" i="1">
                <a:latin typeface="Times New Roman" panose="02020603050405020304" pitchFamily="18" charset="0"/>
                <a:cs typeface="Times New Roman" panose="02020603050405020304" pitchFamily="18" charset="0"/>
              </a:rPr>
              <a:t>Ma</a:t>
            </a:r>
            <a:r>
              <a:rPr lang="en-US" altLang="zh-CN" sz="1800" i="1" baseline="-25000">
                <a:latin typeface="Times New Roman" panose="02020603050405020304" pitchFamily="18" charset="0"/>
                <a:cs typeface="Times New Roman" panose="02020603050405020304" pitchFamily="18" charset="0"/>
              </a:rPr>
              <a:t>2</a:t>
            </a:r>
            <a:r>
              <a:rPr lang="zh-CN" altLang="en-US" sz="1800">
                <a:latin typeface="宋体" panose="02010600030101010101" pitchFamily="2" charset="-122"/>
              </a:rPr>
              <a:t>换成</a:t>
            </a:r>
            <a:r>
              <a:rPr lang="en-US" altLang="zh-CN" sz="1800" i="1">
                <a:latin typeface="Times New Roman" panose="02020603050405020304" pitchFamily="18" charset="0"/>
                <a:cs typeface="Times New Roman" panose="02020603050405020304" pitchFamily="18" charset="0"/>
              </a:rPr>
              <a:t>Ma</a:t>
            </a:r>
            <a:r>
              <a:rPr lang="en-US" altLang="zh-CN" sz="1800" i="1" baseline="-25000">
                <a:latin typeface="Times New Roman" panose="02020603050405020304" pitchFamily="18" charset="0"/>
                <a:cs typeface="Times New Roman" panose="02020603050405020304" pitchFamily="18" charset="0"/>
              </a:rPr>
              <a:t>n2</a:t>
            </a:r>
            <a:r>
              <a:rPr lang="en-US" altLang="zh-CN" sz="1800" i="1">
                <a:latin typeface="Times New Roman" panose="02020603050405020304" pitchFamily="18" charset="0"/>
                <a:cs typeface="Times New Roman" panose="02020603050405020304" pitchFamily="18" charset="0"/>
              </a:rPr>
              <a:t>=Ma</a:t>
            </a:r>
            <a:r>
              <a:rPr lang="en-US" altLang="zh-CN" sz="1800" i="1" baseline="-25000">
                <a:latin typeface="Times New Roman" panose="02020603050405020304" pitchFamily="18" charset="0"/>
                <a:cs typeface="Times New Roman" panose="02020603050405020304" pitchFamily="18" charset="0"/>
              </a:rPr>
              <a:t>2</a:t>
            </a:r>
            <a:r>
              <a:rPr lang="en-US" altLang="zh-CN" sz="1800" i="1">
                <a:latin typeface="Times New Roman" panose="02020603050405020304" pitchFamily="18" charset="0"/>
                <a:cs typeface="Times New Roman" panose="02020603050405020304" pitchFamily="18" charset="0"/>
              </a:rPr>
              <a:t>sin(β-δ)</a:t>
            </a:r>
            <a:r>
              <a:rPr lang="zh-CN" altLang="en-US" sz="1800">
                <a:latin typeface="宋体" panose="02010600030101010101" pitchFamily="2" charset="-122"/>
              </a:rPr>
              <a:t>可得关系式</a:t>
            </a:r>
          </a:p>
        </p:txBody>
      </p:sp>
      <p:sp>
        <p:nvSpPr>
          <p:cNvPr id="62468" name="Rectangle 16">
            <a:extLst>
              <a:ext uri="{FF2B5EF4-FFF2-40B4-BE49-F238E27FC236}">
                <a16:creationId xmlns:a16="http://schemas.microsoft.com/office/drawing/2014/main" id="{28704499-CD6C-4398-B1CF-0927C50DF76C}"/>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2469" name="Rectangle 17">
            <a:extLst>
              <a:ext uri="{FF2B5EF4-FFF2-40B4-BE49-F238E27FC236}">
                <a16:creationId xmlns:a16="http://schemas.microsoft.com/office/drawing/2014/main" id="{C1A9EBE3-04F8-4E47-8E35-4997E9CEA605}"/>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2470" name="Rectangle 18">
            <a:extLst>
              <a:ext uri="{FF2B5EF4-FFF2-40B4-BE49-F238E27FC236}">
                <a16:creationId xmlns:a16="http://schemas.microsoft.com/office/drawing/2014/main" id="{892B73B3-0A7C-4656-A1E0-3140734723C8}"/>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2471" name="Rectangle 19">
            <a:extLst>
              <a:ext uri="{FF2B5EF4-FFF2-40B4-BE49-F238E27FC236}">
                <a16:creationId xmlns:a16="http://schemas.microsoft.com/office/drawing/2014/main" id="{C7F989E0-DE68-49F1-AACD-A46F9AB624C5}"/>
              </a:ext>
            </a:extLst>
          </p:cNvPr>
          <p:cNvSpPr>
            <a:spLocks noChangeArrowheads="1"/>
          </p:cNvSpPr>
          <p:nvPr/>
        </p:nvSpPr>
        <p:spPr bwMode="auto">
          <a:xfrm>
            <a:off x="4403725" y="3902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graphicFrame>
        <p:nvGraphicFramePr>
          <p:cNvPr id="323604" name="Object 20">
            <a:extLst>
              <a:ext uri="{FF2B5EF4-FFF2-40B4-BE49-F238E27FC236}">
                <a16:creationId xmlns:a16="http://schemas.microsoft.com/office/drawing/2014/main" id="{A89D9DF6-3B31-4385-9C5F-D2F8FC9FA4BD}"/>
              </a:ext>
            </a:extLst>
          </p:cNvPr>
          <p:cNvGraphicFramePr>
            <a:graphicFrameLocks noChangeAspect="1"/>
          </p:cNvGraphicFramePr>
          <p:nvPr/>
        </p:nvGraphicFramePr>
        <p:xfrm>
          <a:off x="-1588" y="2057400"/>
          <a:ext cx="2820988" cy="869950"/>
        </p:xfrm>
        <a:graphic>
          <a:graphicData uri="http://schemas.openxmlformats.org/presentationml/2006/ole">
            <mc:AlternateContent xmlns:mc="http://schemas.openxmlformats.org/markup-compatibility/2006">
              <mc:Choice xmlns:v="urn:schemas-microsoft-com:vml" Requires="v">
                <p:oleObj spid="_x0000_s62701" name="Equation" r:id="rId3" imgW="2476500" imgH="762000" progId="Equation.DSMT4">
                  <p:embed/>
                </p:oleObj>
              </mc:Choice>
              <mc:Fallback>
                <p:oleObj name="Equation" r:id="rId3" imgW="2476500" imgH="762000"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2057400"/>
                        <a:ext cx="2820988" cy="8699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3" name="Rectangle 21">
            <a:extLst>
              <a:ext uri="{FF2B5EF4-FFF2-40B4-BE49-F238E27FC236}">
                <a16:creationId xmlns:a16="http://schemas.microsoft.com/office/drawing/2014/main" id="{4EDF3903-BD90-489B-8678-EA6D4ADE59B9}"/>
              </a:ext>
            </a:extLst>
          </p:cNvPr>
          <p:cNvSpPr>
            <a:spLocks noChangeArrowheads="1"/>
          </p:cNvSpPr>
          <p:nvPr/>
        </p:nvSpPr>
        <p:spPr bwMode="auto">
          <a:xfrm>
            <a:off x="4403725" y="40544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graphicFrame>
        <p:nvGraphicFramePr>
          <p:cNvPr id="323606" name="Object 22">
            <a:extLst>
              <a:ext uri="{FF2B5EF4-FFF2-40B4-BE49-F238E27FC236}">
                <a16:creationId xmlns:a16="http://schemas.microsoft.com/office/drawing/2014/main" id="{37B2370A-F735-4A85-AC9B-D4E07943A414}"/>
              </a:ext>
            </a:extLst>
          </p:cNvPr>
          <p:cNvGraphicFramePr>
            <a:graphicFrameLocks noChangeAspect="1"/>
          </p:cNvGraphicFramePr>
          <p:nvPr/>
        </p:nvGraphicFramePr>
        <p:xfrm>
          <a:off x="34925" y="3200400"/>
          <a:ext cx="2486025" cy="641350"/>
        </p:xfrm>
        <a:graphic>
          <a:graphicData uri="http://schemas.openxmlformats.org/presentationml/2006/ole">
            <mc:AlternateContent xmlns:mc="http://schemas.openxmlformats.org/markup-compatibility/2006">
              <mc:Choice xmlns:v="urn:schemas-microsoft-com:vml" Requires="v">
                <p:oleObj spid="_x0000_s62702" name="Equation" r:id="rId5" imgW="1651000" imgH="457200" progId="Equation.DSMT4">
                  <p:embed/>
                </p:oleObj>
              </mc:Choice>
              <mc:Fallback>
                <p:oleObj name="Equation" r:id="rId5" imgW="1651000" imgH="45720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 y="3200400"/>
                        <a:ext cx="2486025" cy="6413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5" name="Rectangle 23">
            <a:extLst>
              <a:ext uri="{FF2B5EF4-FFF2-40B4-BE49-F238E27FC236}">
                <a16:creationId xmlns:a16="http://schemas.microsoft.com/office/drawing/2014/main" id="{23037A2F-5E9B-4976-B198-6A690B5A6883}"/>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graphicFrame>
        <p:nvGraphicFramePr>
          <p:cNvPr id="323608" name="Object 24">
            <a:extLst>
              <a:ext uri="{FF2B5EF4-FFF2-40B4-BE49-F238E27FC236}">
                <a16:creationId xmlns:a16="http://schemas.microsoft.com/office/drawing/2014/main" id="{09E5B915-F151-4EB7-9C6F-3836EC9B6EA0}"/>
              </a:ext>
            </a:extLst>
          </p:cNvPr>
          <p:cNvGraphicFramePr>
            <a:graphicFrameLocks noChangeAspect="1"/>
          </p:cNvGraphicFramePr>
          <p:nvPr/>
        </p:nvGraphicFramePr>
        <p:xfrm>
          <a:off x="36513" y="4191000"/>
          <a:ext cx="2598737" cy="625475"/>
        </p:xfrm>
        <a:graphic>
          <a:graphicData uri="http://schemas.openxmlformats.org/presentationml/2006/ole">
            <mc:AlternateContent xmlns:mc="http://schemas.openxmlformats.org/markup-compatibility/2006">
              <mc:Choice xmlns:v="urn:schemas-microsoft-com:vml" Requires="v">
                <p:oleObj spid="_x0000_s62703" name="Equation" r:id="rId7" imgW="1777229" imgH="431613" progId="Equation.DSMT4">
                  <p:embed/>
                </p:oleObj>
              </mc:Choice>
              <mc:Fallback>
                <p:oleObj name="Equation" r:id="rId7" imgW="1777229" imgH="431613"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13" y="4191000"/>
                        <a:ext cx="2598737" cy="6254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3609" name="Object 25">
            <a:extLst>
              <a:ext uri="{FF2B5EF4-FFF2-40B4-BE49-F238E27FC236}">
                <a16:creationId xmlns:a16="http://schemas.microsoft.com/office/drawing/2014/main" id="{3F4A3394-CB86-4E07-A509-6E0058970E96}"/>
              </a:ext>
            </a:extLst>
          </p:cNvPr>
          <p:cNvGraphicFramePr>
            <a:graphicFrameLocks noChangeAspect="1"/>
          </p:cNvGraphicFramePr>
          <p:nvPr/>
        </p:nvGraphicFramePr>
        <p:xfrm>
          <a:off x="3810000" y="2057400"/>
          <a:ext cx="3228975" cy="611188"/>
        </p:xfrm>
        <a:graphic>
          <a:graphicData uri="http://schemas.openxmlformats.org/presentationml/2006/ole">
            <mc:AlternateContent xmlns:mc="http://schemas.openxmlformats.org/markup-compatibility/2006">
              <mc:Choice xmlns:v="urn:schemas-microsoft-com:vml" Requires="v">
                <p:oleObj spid="_x0000_s62704" name="Equation" r:id="rId9" imgW="2260600" imgH="431800" progId="Equation.DSMT4">
                  <p:embed/>
                </p:oleObj>
              </mc:Choice>
              <mc:Fallback>
                <p:oleObj name="Equation" r:id="rId9" imgW="2260600" imgH="431800"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2057400"/>
                        <a:ext cx="3228975" cy="61118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3610" name="Object 26">
            <a:extLst>
              <a:ext uri="{FF2B5EF4-FFF2-40B4-BE49-F238E27FC236}">
                <a16:creationId xmlns:a16="http://schemas.microsoft.com/office/drawing/2014/main" id="{BBAEA930-FC96-4C90-B248-C332274618EF}"/>
              </a:ext>
            </a:extLst>
          </p:cNvPr>
          <p:cNvGraphicFramePr>
            <a:graphicFrameLocks noChangeAspect="1"/>
          </p:cNvGraphicFramePr>
          <p:nvPr/>
        </p:nvGraphicFramePr>
        <p:xfrm>
          <a:off x="3810000" y="3048000"/>
          <a:ext cx="4800600" cy="687388"/>
        </p:xfrm>
        <a:graphic>
          <a:graphicData uri="http://schemas.openxmlformats.org/presentationml/2006/ole">
            <mc:AlternateContent xmlns:mc="http://schemas.openxmlformats.org/markup-compatibility/2006">
              <mc:Choice xmlns:v="urn:schemas-microsoft-com:vml" Requires="v">
                <p:oleObj spid="_x0000_s62705" name="Equation" r:id="rId11" imgW="3136900" imgH="457200" progId="Equation.DSMT4">
                  <p:embed/>
                </p:oleObj>
              </mc:Choice>
              <mc:Fallback>
                <p:oleObj name="Equation" r:id="rId11" imgW="3136900" imgH="457200" progId="Equation.DSMT4">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048000"/>
                        <a:ext cx="4800600" cy="68738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3611" name="Object 27">
            <a:extLst>
              <a:ext uri="{FF2B5EF4-FFF2-40B4-BE49-F238E27FC236}">
                <a16:creationId xmlns:a16="http://schemas.microsoft.com/office/drawing/2014/main" id="{103F9348-B8C6-4508-8EBE-F727FD278088}"/>
              </a:ext>
            </a:extLst>
          </p:cNvPr>
          <p:cNvGraphicFramePr>
            <a:graphicFrameLocks noChangeAspect="1"/>
          </p:cNvGraphicFramePr>
          <p:nvPr/>
        </p:nvGraphicFramePr>
        <p:xfrm>
          <a:off x="3810000" y="4114800"/>
          <a:ext cx="5181600" cy="774700"/>
        </p:xfrm>
        <a:graphic>
          <a:graphicData uri="http://schemas.openxmlformats.org/presentationml/2006/ole">
            <mc:AlternateContent xmlns:mc="http://schemas.openxmlformats.org/markup-compatibility/2006">
              <mc:Choice xmlns:v="urn:schemas-microsoft-com:vml" Requires="v">
                <p:oleObj spid="_x0000_s62706" name="Equation" r:id="rId13" imgW="3987800" imgH="571500" progId="Equation.DSMT4">
                  <p:embed/>
                </p:oleObj>
              </mc:Choice>
              <mc:Fallback>
                <p:oleObj name="Equation" r:id="rId13" imgW="3987800" imgH="571500" progId="Equation.DSMT4">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0" y="4114800"/>
                        <a:ext cx="5181600" cy="7747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3612" name="Object 28">
            <a:extLst>
              <a:ext uri="{FF2B5EF4-FFF2-40B4-BE49-F238E27FC236}">
                <a16:creationId xmlns:a16="http://schemas.microsoft.com/office/drawing/2014/main" id="{3AF21DDE-D7ED-4753-B880-8A6985EBD9F5}"/>
              </a:ext>
            </a:extLst>
          </p:cNvPr>
          <p:cNvGraphicFramePr>
            <a:graphicFrameLocks noChangeAspect="1"/>
          </p:cNvGraphicFramePr>
          <p:nvPr>
            <p:extLst>
              <p:ext uri="{D42A27DB-BD31-4B8C-83A1-F6EECF244321}">
                <p14:modId xmlns:p14="http://schemas.microsoft.com/office/powerpoint/2010/main" val="1880684203"/>
              </p:ext>
            </p:extLst>
          </p:nvPr>
        </p:nvGraphicFramePr>
        <p:xfrm>
          <a:off x="79375" y="5418137"/>
          <a:ext cx="4718050" cy="661988"/>
        </p:xfrm>
        <a:graphic>
          <a:graphicData uri="http://schemas.openxmlformats.org/presentationml/2006/ole">
            <mc:AlternateContent xmlns:mc="http://schemas.openxmlformats.org/markup-compatibility/2006">
              <mc:Choice xmlns:v="urn:schemas-microsoft-com:vml" Requires="v">
                <p:oleObj spid="_x0000_s62707" name="Equation" r:id="rId15" imgW="3060360" imgH="457200" progId="Equation.DSMT4">
                  <p:embed/>
                </p:oleObj>
              </mc:Choice>
              <mc:Fallback>
                <p:oleObj name="Equation" r:id="rId15" imgW="3060360" imgH="457200" progId="Equation.DSMT4">
                  <p:embed/>
                  <p:pic>
                    <p:nvPicPr>
                      <p:cNvPr id="0" name="Object 28"/>
                      <p:cNvPicPr>
                        <a:picLocks noChangeAspect="1" noChangeArrowheads="1"/>
                      </p:cNvPicPr>
                      <p:nvPr/>
                    </p:nvPicPr>
                    <p:blipFill>
                      <a:blip r:embed="rId16"/>
                      <a:srcRect/>
                      <a:stretch>
                        <a:fillRect/>
                      </a:stretch>
                    </p:blipFill>
                    <p:spPr bwMode="auto">
                      <a:xfrm>
                        <a:off x="79375" y="5418137"/>
                        <a:ext cx="471805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3613" name="Object 29">
            <a:extLst>
              <a:ext uri="{FF2B5EF4-FFF2-40B4-BE49-F238E27FC236}">
                <a16:creationId xmlns:a16="http://schemas.microsoft.com/office/drawing/2014/main" id="{DDE0C4DE-8EAC-4339-9451-E59C883A92BF}"/>
              </a:ext>
            </a:extLst>
          </p:cNvPr>
          <p:cNvGraphicFramePr>
            <a:graphicFrameLocks noChangeAspect="1"/>
          </p:cNvGraphicFramePr>
          <p:nvPr>
            <p:extLst>
              <p:ext uri="{D42A27DB-BD31-4B8C-83A1-F6EECF244321}">
                <p14:modId xmlns:p14="http://schemas.microsoft.com/office/powerpoint/2010/main" val="153508834"/>
              </p:ext>
            </p:extLst>
          </p:nvPr>
        </p:nvGraphicFramePr>
        <p:xfrm>
          <a:off x="5167312" y="5341604"/>
          <a:ext cx="3443288" cy="947737"/>
        </p:xfrm>
        <a:graphic>
          <a:graphicData uri="http://schemas.openxmlformats.org/presentationml/2006/ole">
            <mc:AlternateContent xmlns:mc="http://schemas.openxmlformats.org/markup-compatibility/2006">
              <mc:Choice xmlns:v="urn:schemas-microsoft-com:vml" Requires="v">
                <p:oleObj spid="_x0000_s62708" name="Equation" r:id="rId17" imgW="2362200" imgH="647700" progId="Equation.DSMT4">
                  <p:embed/>
                </p:oleObj>
              </mc:Choice>
              <mc:Fallback>
                <p:oleObj name="Equation" r:id="rId17" imgW="2362200" imgH="647700" progId="Equation.DSMT4">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67312" y="5341604"/>
                        <a:ext cx="3443288" cy="94773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82" name="Text Box 22">
            <a:extLst>
              <a:ext uri="{FF2B5EF4-FFF2-40B4-BE49-F238E27FC236}">
                <a16:creationId xmlns:a16="http://schemas.microsoft.com/office/drawing/2014/main" id="{44832A2B-0589-4F5F-8494-9B62058EB98C}"/>
              </a:ext>
            </a:extLst>
          </p:cNvPr>
          <p:cNvSpPr txBox="1">
            <a:spLocks noChangeArrowheads="1"/>
          </p:cNvSpPr>
          <p:nvPr/>
        </p:nvSpPr>
        <p:spPr bwMode="auto">
          <a:xfrm>
            <a:off x="2438400" y="788988"/>
            <a:ext cx="3589338" cy="430212"/>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平面斜激波前后参数关系式</a:t>
            </a:r>
          </a:p>
        </p:txBody>
      </p:sp>
      <p:sp>
        <p:nvSpPr>
          <p:cNvPr id="21" name="Text Box 3">
            <a:extLst>
              <a:ext uri="{FF2B5EF4-FFF2-40B4-BE49-F238E27FC236}">
                <a16:creationId xmlns:a16="http://schemas.microsoft.com/office/drawing/2014/main" id="{B62E7E32-3FDD-4FA1-8F33-1A7E6BFCFABE}"/>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
        <p:nvSpPr>
          <p:cNvPr id="22" name="Rectangle 3">
            <a:extLst>
              <a:ext uri="{FF2B5EF4-FFF2-40B4-BE49-F238E27FC236}">
                <a16:creationId xmlns:a16="http://schemas.microsoft.com/office/drawing/2014/main" id="{A346E716-B833-4713-9588-C71FC486E203}"/>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36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36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360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36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236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236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236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23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2">
            <a:extLst>
              <a:ext uri="{FF2B5EF4-FFF2-40B4-BE49-F238E27FC236}">
                <a16:creationId xmlns:a16="http://schemas.microsoft.com/office/drawing/2014/main" id="{94845557-1063-48D1-9111-CE7CA6269ECF}"/>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5C638178-0E81-4671-B8CD-53C6E925894E}" type="slidenum">
              <a:rPr lang="en-US" altLang="zh-CN" sz="2800">
                <a:solidFill>
                  <a:schemeClr val="tx1"/>
                </a:solidFill>
                <a:latin typeface="Calibri" panose="020F0502020204030204" pitchFamily="34" charset="0"/>
              </a:rPr>
              <a:pPr/>
              <a:t>56</a:t>
            </a:fld>
            <a:endParaRPr lang="en-US" altLang="zh-CN" sz="2800">
              <a:solidFill>
                <a:schemeClr val="tx1"/>
              </a:solidFill>
              <a:latin typeface="Calibri" panose="020F0502020204030204" pitchFamily="34" charset="0"/>
            </a:endParaRPr>
          </a:p>
        </p:txBody>
      </p:sp>
      <p:sp>
        <p:nvSpPr>
          <p:cNvPr id="63491" name="Text Box 4">
            <a:extLst>
              <a:ext uri="{FF2B5EF4-FFF2-40B4-BE49-F238E27FC236}">
                <a16:creationId xmlns:a16="http://schemas.microsoft.com/office/drawing/2014/main" id="{F190779C-E65E-4480-B893-D409A721FFD7}"/>
              </a:ext>
            </a:extLst>
          </p:cNvPr>
          <p:cNvSpPr txBox="1">
            <a:spLocks noChangeArrowheads="1"/>
          </p:cNvSpPr>
          <p:nvPr/>
        </p:nvSpPr>
        <p:spPr bwMode="auto">
          <a:xfrm>
            <a:off x="2438400" y="762000"/>
            <a:ext cx="2170113"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激波图线及其用</a:t>
            </a:r>
          </a:p>
        </p:txBody>
      </p:sp>
      <p:sp>
        <p:nvSpPr>
          <p:cNvPr id="63492" name="Rectangle 5">
            <a:extLst>
              <a:ext uri="{FF2B5EF4-FFF2-40B4-BE49-F238E27FC236}">
                <a16:creationId xmlns:a16="http://schemas.microsoft.com/office/drawing/2014/main" id="{69B7DDC1-A642-44FD-B1A2-A127FF3C4BB3}"/>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3493" name="Rectangle 6">
            <a:extLst>
              <a:ext uri="{FF2B5EF4-FFF2-40B4-BE49-F238E27FC236}">
                <a16:creationId xmlns:a16="http://schemas.microsoft.com/office/drawing/2014/main" id="{11F5D820-129E-4ECD-8F70-F115CEDB876D}"/>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3494" name="Rectangle 7">
            <a:extLst>
              <a:ext uri="{FF2B5EF4-FFF2-40B4-BE49-F238E27FC236}">
                <a16:creationId xmlns:a16="http://schemas.microsoft.com/office/drawing/2014/main" id="{F2EE8DC1-961C-4BF7-B436-2AB38CB053B1}"/>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3495" name="Rectangle 8">
            <a:extLst>
              <a:ext uri="{FF2B5EF4-FFF2-40B4-BE49-F238E27FC236}">
                <a16:creationId xmlns:a16="http://schemas.microsoft.com/office/drawing/2014/main" id="{37E30026-8E79-4A5D-BEC2-045B272AE93F}"/>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326668" name="Text Box 12">
            <a:extLst>
              <a:ext uri="{FF2B5EF4-FFF2-40B4-BE49-F238E27FC236}">
                <a16:creationId xmlns:a16="http://schemas.microsoft.com/office/drawing/2014/main" id="{CF6BBDAC-5AF6-4B61-B385-87C269782721}"/>
              </a:ext>
            </a:extLst>
          </p:cNvPr>
          <p:cNvSpPr txBox="1">
            <a:spLocks noChangeArrowheads="1"/>
          </p:cNvSpPr>
          <p:nvPr/>
        </p:nvSpPr>
        <p:spPr bwMode="auto">
          <a:xfrm>
            <a:off x="39872" y="1281113"/>
            <a:ext cx="5256028" cy="17018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1800" dirty="0">
                <a:latin typeface="宋体" panose="02010600030101010101" pitchFamily="2" charset="-122"/>
              </a:rPr>
              <a:t>(1) </a:t>
            </a:r>
            <a:r>
              <a:rPr lang="zh-CN" altLang="en-US" sz="1800" dirty="0">
                <a:latin typeface="宋体" panose="02010600030101010101" pitchFamily="2" charset="-122"/>
              </a:rPr>
              <a:t>对</a:t>
            </a:r>
            <a:r>
              <a:rPr lang="en-US" altLang="zh-CN" sz="1800" i="1" dirty="0">
                <a:latin typeface="Times New Roman" panose="02020603050405020304" pitchFamily="18" charset="0"/>
              </a:rPr>
              <a:t>Ma</a:t>
            </a:r>
            <a:r>
              <a:rPr lang="en-US" altLang="zh-CN" sz="1800" baseline="-25000" dirty="0">
                <a:latin typeface="Times New Roman" panose="02020603050405020304" pitchFamily="18" charset="0"/>
              </a:rPr>
              <a:t>1</a:t>
            </a:r>
            <a:r>
              <a:rPr lang="zh-CN" altLang="en-US" sz="1800" dirty="0">
                <a:latin typeface="宋体" panose="02010600030101010101" pitchFamily="2" charset="-122"/>
              </a:rPr>
              <a:t>和</a:t>
            </a:r>
            <a:r>
              <a:rPr lang="en-US" altLang="zh-CN" sz="1800" i="1" dirty="0">
                <a:latin typeface="Times New Roman" panose="02020603050405020304" pitchFamily="18" charset="0"/>
              </a:rPr>
              <a:t>δ</a:t>
            </a:r>
            <a:r>
              <a:rPr lang="zh-CN" altLang="en-US" sz="1800" dirty="0">
                <a:latin typeface="宋体" panose="02010600030101010101" pitchFamily="2" charset="-122"/>
              </a:rPr>
              <a:t>值可查两个</a:t>
            </a:r>
            <a:r>
              <a:rPr lang="en-US" altLang="zh-CN" sz="1800" i="1" dirty="0">
                <a:latin typeface="Times New Roman" panose="02020603050405020304" pitchFamily="18" charset="0"/>
              </a:rPr>
              <a:t>β</a:t>
            </a:r>
            <a:r>
              <a:rPr lang="zh-CN" altLang="en-US" sz="1800" dirty="0">
                <a:latin typeface="宋体" panose="02010600030101010101" pitchFamily="2" charset="-122"/>
              </a:rPr>
              <a:t>值，较大者为</a:t>
            </a:r>
            <a:r>
              <a:rPr lang="zh-CN" altLang="en-US" sz="1800" dirty="0">
                <a:solidFill>
                  <a:srgbClr val="CC3300"/>
                </a:solidFill>
                <a:latin typeface="宋体" panose="02010600030101010101" pitchFamily="2" charset="-122"/>
              </a:rPr>
              <a:t>强激波</a:t>
            </a:r>
            <a:r>
              <a:rPr lang="zh-CN" altLang="en-US" sz="1800" dirty="0">
                <a:latin typeface="宋体" panose="02010600030101010101" pitchFamily="2" charset="-122"/>
              </a:rPr>
              <a:t>，较小者为</a:t>
            </a:r>
            <a:r>
              <a:rPr lang="zh-CN" altLang="en-US" sz="1800" dirty="0">
                <a:solidFill>
                  <a:srgbClr val="CC3300"/>
                </a:solidFill>
                <a:latin typeface="宋体" panose="02010600030101010101" pitchFamily="2" charset="-122"/>
              </a:rPr>
              <a:t>弱激波</a:t>
            </a:r>
            <a:r>
              <a:rPr lang="zh-CN" altLang="en-US" sz="1800" dirty="0">
                <a:latin typeface="宋体" panose="02010600030101010101" pitchFamily="2" charset="-122"/>
              </a:rPr>
              <a:t>。超声速气流绕尖楔，头激波迫使气流内折后顺壁面流动，称为</a:t>
            </a:r>
            <a:r>
              <a:rPr lang="zh-CN" altLang="en-US" sz="1800" u="sng" dirty="0">
                <a:solidFill>
                  <a:srgbClr val="CC3300"/>
                </a:solidFill>
                <a:latin typeface="宋体" panose="02010600030101010101" pitchFamily="2" charset="-122"/>
              </a:rPr>
              <a:t>方向决定激波</a:t>
            </a:r>
            <a:r>
              <a:rPr lang="zh-CN" altLang="en-US" sz="1800" dirty="0">
                <a:latin typeface="宋体" panose="02010600030101010101" pitchFamily="2" charset="-122"/>
              </a:rPr>
              <a:t>。这时产生得是弱激波，应取较小的</a:t>
            </a:r>
            <a:r>
              <a:rPr lang="en-US" altLang="zh-CN" sz="1800" i="1" dirty="0">
                <a:latin typeface="Times New Roman" panose="02020603050405020304" pitchFamily="18" charset="0"/>
              </a:rPr>
              <a:t>β</a:t>
            </a:r>
            <a:r>
              <a:rPr lang="zh-CN" altLang="en-US" sz="1800" dirty="0">
                <a:latin typeface="宋体" panose="02010600030101010101" pitchFamily="2" charset="-122"/>
              </a:rPr>
              <a:t>值。</a:t>
            </a:r>
          </a:p>
        </p:txBody>
      </p:sp>
      <p:sp>
        <p:nvSpPr>
          <p:cNvPr id="326670" name="Text Box 14">
            <a:extLst>
              <a:ext uri="{FF2B5EF4-FFF2-40B4-BE49-F238E27FC236}">
                <a16:creationId xmlns:a16="http://schemas.microsoft.com/office/drawing/2014/main" id="{3F6A5EE4-EE42-498B-A1D0-AD9A50A68DFF}"/>
              </a:ext>
            </a:extLst>
          </p:cNvPr>
          <p:cNvSpPr txBox="1">
            <a:spLocks noChangeArrowheads="1"/>
          </p:cNvSpPr>
          <p:nvPr/>
        </p:nvSpPr>
        <p:spPr bwMode="auto">
          <a:xfrm>
            <a:off x="38100" y="3044826"/>
            <a:ext cx="5257800" cy="21050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dirty="0">
                <a:latin typeface="Arial" panose="020B0604020202020204" pitchFamily="34" charset="0"/>
              </a:rPr>
              <a:t>超声速气流从喷管流出时，出口压强 </a:t>
            </a:r>
            <a:r>
              <a:rPr lang="en-US" altLang="zh-CN" sz="1800" i="1" dirty="0">
                <a:latin typeface="Times New Roman" panose="02020603050405020304" pitchFamily="18" charset="0"/>
                <a:cs typeface="Times New Roman" panose="02020603050405020304" pitchFamily="18" charset="0"/>
              </a:rPr>
              <a:t>p</a:t>
            </a:r>
            <a:r>
              <a:rPr lang="en-US" altLang="zh-CN" sz="1800" baseline="-25000" dirty="0">
                <a:latin typeface="Arial" panose="020B0604020202020204" pitchFamily="34" charset="0"/>
              </a:rPr>
              <a:t>1</a:t>
            </a:r>
            <a:r>
              <a:rPr lang="en-US" altLang="zh-CN" sz="1800" dirty="0">
                <a:latin typeface="Arial" panose="020B0604020202020204" pitchFamily="34" charset="0"/>
              </a:rPr>
              <a:t>&lt;</a:t>
            </a:r>
            <a:r>
              <a:rPr lang="en-US" altLang="zh-CN" sz="1800" i="1" dirty="0">
                <a:latin typeface="Times New Roman" panose="02020603050405020304" pitchFamily="18" charset="0"/>
              </a:rPr>
              <a:t>p</a:t>
            </a:r>
            <a:r>
              <a:rPr lang="en-US" altLang="zh-CN" sz="1800" i="1" baseline="-25000" dirty="0">
                <a:latin typeface="Times New Roman" panose="02020603050405020304" pitchFamily="18" charset="0"/>
                <a:cs typeface="Times New Roman" panose="02020603050405020304" pitchFamily="18" charset="0"/>
              </a:rPr>
              <a:t>a</a:t>
            </a:r>
            <a:r>
              <a:rPr lang="zh-CN" altLang="en-US" sz="1800" dirty="0">
                <a:latin typeface="Arial" panose="020B0604020202020204" pitchFamily="34" charset="0"/>
              </a:rPr>
              <a:t>，将通过斜激波提高压强达到</a:t>
            </a:r>
            <a:r>
              <a:rPr lang="en-US" altLang="zh-CN" sz="1800" i="1" dirty="0">
                <a:latin typeface="Times New Roman" panose="02020603050405020304" pitchFamily="18" charset="0"/>
              </a:rPr>
              <a:t>p</a:t>
            </a:r>
            <a:r>
              <a:rPr lang="en-US" altLang="zh-CN" sz="1800" baseline="-25000" dirty="0">
                <a:latin typeface="Arial" panose="020B0604020202020204" pitchFamily="34" charset="0"/>
              </a:rPr>
              <a:t>a</a:t>
            </a:r>
            <a:r>
              <a:rPr lang="zh-CN" altLang="en-US" sz="1800" dirty="0">
                <a:latin typeface="Arial" panose="020B0604020202020204" pitchFamily="34" charset="0"/>
              </a:rPr>
              <a:t>，</a:t>
            </a:r>
            <a:r>
              <a:rPr lang="zh-CN" altLang="en-US" sz="1800" dirty="0">
                <a:latin typeface="宋体" panose="02010600030101010101" pitchFamily="2" charset="-122"/>
              </a:rPr>
              <a:t>称为</a:t>
            </a:r>
            <a:r>
              <a:rPr lang="zh-CN" altLang="en-US" sz="1800" u="sng" dirty="0">
                <a:solidFill>
                  <a:srgbClr val="CC3300"/>
                </a:solidFill>
                <a:latin typeface="宋体" panose="02010600030101010101" pitchFamily="2" charset="-122"/>
              </a:rPr>
              <a:t>压强决定激波</a:t>
            </a:r>
            <a:r>
              <a:rPr lang="zh-CN" altLang="en-US" sz="1800" dirty="0">
                <a:solidFill>
                  <a:srgbClr val="CC3300"/>
                </a:solidFill>
                <a:latin typeface="宋体" panose="02010600030101010101" pitchFamily="2" charset="-122"/>
              </a:rPr>
              <a:t>。</a:t>
            </a:r>
            <a:r>
              <a:rPr lang="zh-CN" altLang="en-US" sz="1800" dirty="0">
                <a:latin typeface="Arial" panose="020B0604020202020204" pitchFamily="34" charset="0"/>
              </a:rPr>
              <a:t>此激波可能是强激波，也可能是弱激波，根据</a:t>
            </a:r>
            <a:r>
              <a:rPr lang="en-US" altLang="zh-CN" sz="1800" i="1" dirty="0">
                <a:latin typeface="Times New Roman" panose="02020603050405020304" pitchFamily="18" charset="0"/>
              </a:rPr>
              <a:t>Ma</a:t>
            </a:r>
            <a:r>
              <a:rPr lang="en-US" altLang="zh-CN" sz="1800" baseline="-25000" dirty="0">
                <a:latin typeface="Arial" panose="020B0604020202020204" pitchFamily="34" charset="0"/>
              </a:rPr>
              <a:t>1</a:t>
            </a:r>
            <a:r>
              <a:rPr lang="zh-CN" altLang="en-US" sz="1800" dirty="0">
                <a:latin typeface="Arial" panose="020B0604020202020204" pitchFamily="34" charset="0"/>
              </a:rPr>
              <a:t>和 </a:t>
            </a:r>
            <a:r>
              <a:rPr lang="en-US" altLang="zh-CN" sz="1800" i="1" dirty="0">
                <a:latin typeface="Times New Roman" panose="02020603050405020304" pitchFamily="18" charset="0"/>
              </a:rPr>
              <a:t>p</a:t>
            </a:r>
            <a:r>
              <a:rPr lang="en-US" altLang="zh-CN" sz="1800" baseline="-25000" dirty="0">
                <a:latin typeface="Arial" panose="020B0604020202020204" pitchFamily="34" charset="0"/>
              </a:rPr>
              <a:t>2</a:t>
            </a:r>
            <a:r>
              <a:rPr lang="en-US" altLang="zh-CN" sz="1800" dirty="0">
                <a:latin typeface="Arial" panose="020B0604020202020204" pitchFamily="34" charset="0"/>
              </a:rPr>
              <a:t>/</a:t>
            </a:r>
            <a:r>
              <a:rPr lang="en-US" altLang="zh-CN" sz="1800" i="1" dirty="0">
                <a:latin typeface="Times New Roman" panose="02020603050405020304" pitchFamily="18" charset="0"/>
              </a:rPr>
              <a:t>p</a:t>
            </a:r>
            <a:r>
              <a:rPr lang="en-US" altLang="zh-CN" sz="1800" baseline="-25000" dirty="0">
                <a:latin typeface="Arial" panose="020B0604020202020204" pitchFamily="34" charset="0"/>
              </a:rPr>
              <a:t>1</a:t>
            </a:r>
            <a:r>
              <a:rPr lang="zh-CN" altLang="en-US" sz="1800" dirty="0">
                <a:latin typeface="Arial" panose="020B0604020202020204" pitchFamily="34" charset="0"/>
              </a:rPr>
              <a:t>＝</a:t>
            </a:r>
            <a:r>
              <a:rPr lang="en-US" altLang="zh-CN" sz="1800" i="1" dirty="0">
                <a:latin typeface="Times New Roman" panose="02020603050405020304" pitchFamily="18" charset="0"/>
              </a:rPr>
              <a:t>p</a:t>
            </a:r>
            <a:r>
              <a:rPr lang="en-US" altLang="zh-CN" sz="1800" i="1" baseline="-25000" dirty="0">
                <a:latin typeface="Times New Roman" panose="02020603050405020304" pitchFamily="18" charset="0"/>
                <a:cs typeface="Times New Roman" panose="02020603050405020304" pitchFamily="18" charset="0"/>
              </a:rPr>
              <a:t>a</a:t>
            </a:r>
            <a:r>
              <a:rPr lang="en-US" altLang="zh-CN" sz="1800" dirty="0">
                <a:latin typeface="Arial" panose="020B0604020202020204" pitchFamily="34" charset="0"/>
              </a:rPr>
              <a:t>/</a:t>
            </a:r>
            <a:r>
              <a:rPr lang="en-US" altLang="zh-CN" sz="1800" i="1" dirty="0">
                <a:latin typeface="Times New Roman" panose="02020603050405020304" pitchFamily="18" charset="0"/>
              </a:rPr>
              <a:t>p</a:t>
            </a:r>
            <a:r>
              <a:rPr lang="en-US" altLang="zh-CN" sz="1800" baseline="-25000" dirty="0">
                <a:latin typeface="Arial" panose="020B0604020202020204" pitchFamily="34" charset="0"/>
              </a:rPr>
              <a:t>1</a:t>
            </a:r>
            <a:r>
              <a:rPr lang="zh-CN" altLang="en-US" sz="1800" dirty="0">
                <a:latin typeface="Arial" panose="020B0604020202020204" pitchFamily="34" charset="0"/>
              </a:rPr>
              <a:t>值查图 </a:t>
            </a:r>
            <a:r>
              <a:rPr lang="en-US" altLang="zh-CN" sz="1800" i="1" dirty="0">
                <a:latin typeface="Times New Roman" panose="02020603050405020304" pitchFamily="18" charset="0"/>
              </a:rPr>
              <a:t>b</a:t>
            </a:r>
            <a:r>
              <a:rPr lang="zh-CN" altLang="en-US" sz="1800" dirty="0">
                <a:latin typeface="Arial" panose="020B0604020202020204" pitchFamily="34" charset="0"/>
              </a:rPr>
              <a:t>曲线确定，对应的是强就是强，是弱就是弱。</a:t>
            </a:r>
            <a:endParaRPr lang="zh-CN" altLang="en-US" sz="1800" dirty="0">
              <a:solidFill>
                <a:srgbClr val="CC3300"/>
              </a:solidFill>
              <a:latin typeface="宋体" panose="02010600030101010101" pitchFamily="2" charset="-122"/>
            </a:endParaRPr>
          </a:p>
        </p:txBody>
      </p:sp>
      <p:pic>
        <p:nvPicPr>
          <p:cNvPr id="63498" name="Picture 16">
            <a:extLst>
              <a:ext uri="{FF2B5EF4-FFF2-40B4-BE49-F238E27FC236}">
                <a16:creationId xmlns:a16="http://schemas.microsoft.com/office/drawing/2014/main" id="{B9B0CBD2-8739-40ED-A86A-A03CFF092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211764"/>
            <a:ext cx="2855913" cy="1198463"/>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26673" name="Picture 17">
            <a:extLst>
              <a:ext uri="{FF2B5EF4-FFF2-40B4-BE49-F238E27FC236}">
                <a16:creationId xmlns:a16="http://schemas.microsoft.com/office/drawing/2014/main" id="{66EC9F99-79E7-4F0F-9809-9A5120457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633" y="3324225"/>
            <a:ext cx="3733800" cy="30480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26674" name="Picture 18">
            <a:extLst>
              <a:ext uri="{FF2B5EF4-FFF2-40B4-BE49-F238E27FC236}">
                <a16:creationId xmlns:a16="http://schemas.microsoft.com/office/drawing/2014/main" id="{727789C4-E49B-4DA8-B24B-102B69592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4633" y="76200"/>
            <a:ext cx="3733800" cy="30194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5" name="Text Box 3">
            <a:extLst>
              <a:ext uri="{FF2B5EF4-FFF2-40B4-BE49-F238E27FC236}">
                <a16:creationId xmlns:a16="http://schemas.microsoft.com/office/drawing/2014/main" id="{5F95CAF6-24F5-4B98-A7BF-761B68EBBDE2}"/>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
        <p:nvSpPr>
          <p:cNvPr id="17" name="Rectangle 3">
            <a:extLst>
              <a:ext uri="{FF2B5EF4-FFF2-40B4-BE49-F238E27FC236}">
                <a16:creationId xmlns:a16="http://schemas.microsoft.com/office/drawing/2014/main" id="{15C059AB-CBAA-4A35-ADC2-6A44241D56A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6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66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8" grpId="0" animBg="1"/>
      <p:bldP spid="32667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2">
            <a:extLst>
              <a:ext uri="{FF2B5EF4-FFF2-40B4-BE49-F238E27FC236}">
                <a16:creationId xmlns:a16="http://schemas.microsoft.com/office/drawing/2014/main" id="{4E576A12-5C48-4B80-A5FA-B2184BE40C33}"/>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5E5D3465-1647-4F71-A6CD-D1C09F0F844C}" type="slidenum">
              <a:rPr lang="en-US" altLang="zh-CN" sz="2800">
                <a:solidFill>
                  <a:schemeClr val="tx1"/>
                </a:solidFill>
                <a:latin typeface="Calibri" panose="020F0502020204030204" pitchFamily="34" charset="0"/>
              </a:rPr>
              <a:pPr/>
              <a:t>57</a:t>
            </a:fld>
            <a:endParaRPr lang="en-US" altLang="zh-CN" sz="2800">
              <a:solidFill>
                <a:schemeClr val="tx1"/>
              </a:solidFill>
              <a:latin typeface="Calibri" panose="020F0502020204030204" pitchFamily="34" charset="0"/>
            </a:endParaRPr>
          </a:p>
        </p:txBody>
      </p:sp>
      <p:sp>
        <p:nvSpPr>
          <p:cNvPr id="64515" name="Rectangle 5">
            <a:extLst>
              <a:ext uri="{FF2B5EF4-FFF2-40B4-BE49-F238E27FC236}">
                <a16:creationId xmlns:a16="http://schemas.microsoft.com/office/drawing/2014/main" id="{C39C4DD5-9AB5-4583-BC3D-9A524E56F779}"/>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4516" name="Rectangle 6">
            <a:extLst>
              <a:ext uri="{FF2B5EF4-FFF2-40B4-BE49-F238E27FC236}">
                <a16:creationId xmlns:a16="http://schemas.microsoft.com/office/drawing/2014/main" id="{EE9B1296-5D6D-4F9E-A38B-CF65791145E3}"/>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4517" name="Rectangle 7">
            <a:extLst>
              <a:ext uri="{FF2B5EF4-FFF2-40B4-BE49-F238E27FC236}">
                <a16:creationId xmlns:a16="http://schemas.microsoft.com/office/drawing/2014/main" id="{5B0A95AD-5A97-44E8-81E9-E92D7C72F89D}"/>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4518" name="Rectangle 8">
            <a:extLst>
              <a:ext uri="{FF2B5EF4-FFF2-40B4-BE49-F238E27FC236}">
                <a16:creationId xmlns:a16="http://schemas.microsoft.com/office/drawing/2014/main" id="{8B7E2AE4-E210-4DED-B77E-0858260FA9F7}"/>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4519" name="Text Box 14">
            <a:extLst>
              <a:ext uri="{FF2B5EF4-FFF2-40B4-BE49-F238E27FC236}">
                <a16:creationId xmlns:a16="http://schemas.microsoft.com/office/drawing/2014/main" id="{63A9F38E-32B3-4C1D-8F4A-30259708B031}"/>
              </a:ext>
            </a:extLst>
          </p:cNvPr>
          <p:cNvSpPr txBox="1">
            <a:spLocks noChangeArrowheads="1"/>
          </p:cNvSpPr>
          <p:nvPr/>
        </p:nvSpPr>
        <p:spPr bwMode="auto">
          <a:xfrm>
            <a:off x="190500" y="1458725"/>
            <a:ext cx="7505700" cy="870751"/>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1800" dirty="0">
                <a:latin typeface="宋体" panose="02010600030101010101" pitchFamily="2" charset="-122"/>
              </a:rPr>
              <a:t>(2)</a:t>
            </a:r>
            <a:r>
              <a:rPr lang="zh-CN" altLang="en-US" sz="1800" dirty="0">
                <a:latin typeface="宋体" panose="02010600030101010101" pitchFamily="2" charset="-122"/>
              </a:rPr>
              <a:t>当</a:t>
            </a:r>
            <a:r>
              <a:rPr lang="en-US" altLang="zh-CN" sz="1800" i="1" dirty="0">
                <a:latin typeface="Times New Roman" panose="02020603050405020304" pitchFamily="18" charset="0"/>
              </a:rPr>
              <a:t>δ</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0</a:t>
            </a:r>
            <a:r>
              <a:rPr lang="zh-CN" altLang="en-US" sz="1800" i="1" dirty="0">
                <a:latin typeface="Times New Roman" panose="02020603050405020304" pitchFamily="18" charset="0"/>
                <a:cs typeface="Times New Roman" panose="02020603050405020304" pitchFamily="18" charset="0"/>
              </a:rPr>
              <a:t>时</a:t>
            </a:r>
            <a:r>
              <a:rPr lang="en-US" altLang="zh-CN" sz="1800" dirty="0">
                <a:latin typeface="宋体" panose="02010600030101010101" pitchFamily="2" charset="-122"/>
              </a:rPr>
              <a:t>,</a:t>
            </a:r>
            <a:r>
              <a:rPr lang="en-US" altLang="zh-CN" sz="1800" i="1" dirty="0">
                <a:latin typeface="Times New Roman" panose="02020603050405020304" pitchFamily="18" charset="0"/>
              </a:rPr>
              <a:t>β</a:t>
            </a:r>
            <a:r>
              <a:rPr lang="en-US" altLang="zh-CN" sz="1800" dirty="0">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90</a:t>
            </a:r>
            <a:r>
              <a:rPr lang="en-US" altLang="zh-CN" sz="1800" baseline="30000" dirty="0">
                <a:latin typeface="Arial" panose="020B0604020202020204" pitchFamily="34" charset="0"/>
              </a:rPr>
              <a:t>0</a:t>
            </a:r>
            <a:r>
              <a:rPr lang="zh-CN" altLang="en-US" sz="1800" dirty="0">
                <a:latin typeface="宋体" panose="02010600030101010101" pitchFamily="2" charset="-122"/>
              </a:rPr>
              <a:t>和</a:t>
            </a:r>
            <a:r>
              <a:rPr lang="en-US" altLang="zh-CN" sz="1800" i="1" dirty="0">
                <a:latin typeface="Times New Roman" panose="02020603050405020304" pitchFamily="18" charset="0"/>
              </a:rPr>
              <a:t>β</a:t>
            </a:r>
            <a:r>
              <a:rPr lang="en-US" altLang="zh-CN" sz="1800" dirty="0">
                <a:latin typeface="Arial" panose="020B0604020202020204" pitchFamily="34" charset="0"/>
              </a:rPr>
              <a:t>=</a:t>
            </a:r>
            <a:r>
              <a:rPr lang="el-GR" altLang="zh-CN" sz="1800" i="1" dirty="0">
                <a:latin typeface="Times New Roman" panose="02020603050405020304" pitchFamily="18" charset="0"/>
              </a:rPr>
              <a:t>μ</a:t>
            </a:r>
            <a:r>
              <a:rPr lang="zh-CN" altLang="en-US" sz="1800" i="1" dirty="0">
                <a:latin typeface="Times New Roman" panose="02020603050405020304" pitchFamily="18" charset="0"/>
              </a:rPr>
              <a:t>分别</a:t>
            </a:r>
            <a:r>
              <a:rPr lang="zh-CN" altLang="en-US" sz="1800" dirty="0">
                <a:latin typeface="宋体" panose="02010600030101010101" pitchFamily="2" charset="-122"/>
              </a:rPr>
              <a:t>对应正激波和马赫波情况。正激波</a:t>
            </a:r>
            <a:r>
              <a:rPr lang="en-US" altLang="zh-CN" sz="1800" i="1" dirty="0">
                <a:latin typeface="Times New Roman" panose="02020603050405020304" pitchFamily="18" charset="0"/>
              </a:rPr>
              <a:t>p</a:t>
            </a:r>
            <a:r>
              <a:rPr lang="en-US" altLang="zh-CN" sz="1800" baseline="-25000" dirty="0">
                <a:latin typeface="宋体" panose="02010600030101010101" pitchFamily="2" charset="-122"/>
              </a:rPr>
              <a:t>2</a:t>
            </a:r>
            <a:r>
              <a:rPr lang="en-US" altLang="zh-CN" sz="1800" dirty="0">
                <a:latin typeface="宋体" panose="02010600030101010101" pitchFamily="2" charset="-122"/>
              </a:rPr>
              <a:t>/</a:t>
            </a:r>
            <a:r>
              <a:rPr lang="en-US" altLang="zh-CN" sz="1800" i="1" dirty="0">
                <a:latin typeface="Times New Roman" panose="02020603050405020304" pitchFamily="18" charset="0"/>
              </a:rPr>
              <a:t>p</a:t>
            </a:r>
            <a:r>
              <a:rPr lang="en-US" altLang="zh-CN" sz="1800" baseline="-25000" dirty="0">
                <a:latin typeface="宋体" panose="02010600030101010101" pitchFamily="2" charset="-122"/>
              </a:rPr>
              <a:t>1</a:t>
            </a:r>
            <a:r>
              <a:rPr lang="zh-CN" altLang="en-US" sz="1800" dirty="0">
                <a:latin typeface="宋体" panose="02010600030101010101" pitchFamily="2" charset="-122"/>
              </a:rPr>
              <a:t>比斜激波大。说明对相同</a:t>
            </a:r>
            <a:r>
              <a:rPr lang="en-US" altLang="zh-CN" sz="1800" i="1" dirty="0">
                <a:latin typeface="Times New Roman" panose="02020603050405020304" pitchFamily="18" charset="0"/>
              </a:rPr>
              <a:t>Ma</a:t>
            </a:r>
            <a:r>
              <a:rPr lang="en-US" altLang="zh-CN" sz="1800" baseline="-25000" dirty="0">
                <a:latin typeface="Times New Roman" panose="02020603050405020304" pitchFamily="18" charset="0"/>
              </a:rPr>
              <a:t>1</a:t>
            </a:r>
            <a:r>
              <a:rPr lang="zh-CN" altLang="en-US" sz="1800" dirty="0">
                <a:latin typeface="宋体" panose="02010600030101010101" pitchFamily="2" charset="-122"/>
              </a:rPr>
              <a:t>来流正激波的压缩作用比斜激波强。</a:t>
            </a:r>
          </a:p>
        </p:txBody>
      </p:sp>
      <p:pic>
        <p:nvPicPr>
          <p:cNvPr id="64521" name="Picture 20">
            <a:extLst>
              <a:ext uri="{FF2B5EF4-FFF2-40B4-BE49-F238E27FC236}">
                <a16:creationId xmlns:a16="http://schemas.microsoft.com/office/drawing/2014/main" id="{EA219BB5-82CC-4A1D-9C51-682A63AAD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083" y="2667001"/>
            <a:ext cx="4163704" cy="3019424"/>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64522" name="Text Box 4">
            <a:extLst>
              <a:ext uri="{FF2B5EF4-FFF2-40B4-BE49-F238E27FC236}">
                <a16:creationId xmlns:a16="http://schemas.microsoft.com/office/drawing/2014/main" id="{809A6DB3-2764-4DCC-8E99-CEAC77133F10}"/>
              </a:ext>
            </a:extLst>
          </p:cNvPr>
          <p:cNvSpPr txBox="1">
            <a:spLocks noChangeArrowheads="1"/>
          </p:cNvSpPr>
          <p:nvPr/>
        </p:nvSpPr>
        <p:spPr bwMode="auto">
          <a:xfrm>
            <a:off x="2438400" y="762000"/>
            <a:ext cx="2170113"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激波图线及其用</a:t>
            </a:r>
          </a:p>
        </p:txBody>
      </p:sp>
      <p:sp>
        <p:nvSpPr>
          <p:cNvPr id="14" name="Text Box 3">
            <a:extLst>
              <a:ext uri="{FF2B5EF4-FFF2-40B4-BE49-F238E27FC236}">
                <a16:creationId xmlns:a16="http://schemas.microsoft.com/office/drawing/2014/main" id="{6735B4C6-BD02-4864-8E6E-BC05A89FE5A0}"/>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
        <p:nvSpPr>
          <p:cNvPr id="15" name="Rectangle 3">
            <a:extLst>
              <a:ext uri="{FF2B5EF4-FFF2-40B4-BE49-F238E27FC236}">
                <a16:creationId xmlns:a16="http://schemas.microsoft.com/office/drawing/2014/main" id="{1ADF1117-7C56-4D41-B338-3612397DBD29}"/>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pic>
        <p:nvPicPr>
          <p:cNvPr id="16" name="Picture 18">
            <a:extLst>
              <a:ext uri="{FF2B5EF4-FFF2-40B4-BE49-F238E27FC236}">
                <a16:creationId xmlns:a16="http://schemas.microsoft.com/office/drawing/2014/main" id="{022ED147-215C-4011-8E23-F9C5D91EB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6" y="2667000"/>
            <a:ext cx="3733800" cy="30194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2">
            <a:extLst>
              <a:ext uri="{FF2B5EF4-FFF2-40B4-BE49-F238E27FC236}">
                <a16:creationId xmlns:a16="http://schemas.microsoft.com/office/drawing/2014/main" id="{4E576A12-5C48-4B80-A5FA-B2184BE40C33}"/>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5E5D3465-1647-4F71-A6CD-D1C09F0F844C}" type="slidenum">
              <a:rPr lang="en-US" altLang="zh-CN" sz="2800">
                <a:solidFill>
                  <a:schemeClr val="tx1"/>
                </a:solidFill>
                <a:latin typeface="Calibri" panose="020F0502020204030204" pitchFamily="34" charset="0"/>
              </a:rPr>
              <a:pPr/>
              <a:t>58</a:t>
            </a:fld>
            <a:endParaRPr lang="en-US" altLang="zh-CN" sz="2800">
              <a:solidFill>
                <a:schemeClr val="tx1"/>
              </a:solidFill>
              <a:latin typeface="Calibri" panose="020F0502020204030204" pitchFamily="34" charset="0"/>
            </a:endParaRPr>
          </a:p>
        </p:txBody>
      </p:sp>
      <p:sp>
        <p:nvSpPr>
          <p:cNvPr id="64515" name="Rectangle 5">
            <a:extLst>
              <a:ext uri="{FF2B5EF4-FFF2-40B4-BE49-F238E27FC236}">
                <a16:creationId xmlns:a16="http://schemas.microsoft.com/office/drawing/2014/main" id="{C39C4DD5-9AB5-4583-BC3D-9A524E56F779}"/>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4516" name="Rectangle 6">
            <a:extLst>
              <a:ext uri="{FF2B5EF4-FFF2-40B4-BE49-F238E27FC236}">
                <a16:creationId xmlns:a16="http://schemas.microsoft.com/office/drawing/2014/main" id="{EE9B1296-5D6D-4F9E-A38B-CF65791145E3}"/>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4517" name="Rectangle 7">
            <a:extLst>
              <a:ext uri="{FF2B5EF4-FFF2-40B4-BE49-F238E27FC236}">
                <a16:creationId xmlns:a16="http://schemas.microsoft.com/office/drawing/2014/main" id="{5B0A95AD-5A97-44E8-81E9-E92D7C72F89D}"/>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4518" name="Rectangle 8">
            <a:extLst>
              <a:ext uri="{FF2B5EF4-FFF2-40B4-BE49-F238E27FC236}">
                <a16:creationId xmlns:a16="http://schemas.microsoft.com/office/drawing/2014/main" id="{8B7E2AE4-E210-4DED-B77E-0858260FA9F7}"/>
              </a:ext>
            </a:extLst>
          </p:cNvPr>
          <p:cNvSpPr>
            <a:spLocks noChangeArrowheads="1"/>
          </p:cNvSpPr>
          <p:nvPr/>
        </p:nvSpPr>
        <p:spPr bwMode="auto">
          <a:xfrm>
            <a:off x="4403725" y="8540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327695" name="Text Box 15">
            <a:extLst>
              <a:ext uri="{FF2B5EF4-FFF2-40B4-BE49-F238E27FC236}">
                <a16:creationId xmlns:a16="http://schemas.microsoft.com/office/drawing/2014/main" id="{A7E25DA5-B89A-4C82-BF44-297269466C8D}"/>
              </a:ext>
            </a:extLst>
          </p:cNvPr>
          <p:cNvSpPr txBox="1">
            <a:spLocks noChangeArrowheads="1"/>
          </p:cNvSpPr>
          <p:nvPr/>
        </p:nvSpPr>
        <p:spPr bwMode="auto">
          <a:xfrm>
            <a:off x="76200" y="1357239"/>
            <a:ext cx="8915400" cy="128503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1800">
                <a:latin typeface="宋体" panose="02010600030101010101" pitchFamily="2" charset="-122"/>
              </a:rPr>
              <a:t>(3)</a:t>
            </a:r>
            <a:r>
              <a:rPr lang="zh-CN" altLang="en-US" sz="1800">
                <a:latin typeface="宋体" panose="02010600030101010101" pitchFamily="2" charset="-122"/>
              </a:rPr>
              <a:t>对给定</a:t>
            </a:r>
            <a:r>
              <a:rPr lang="en-US" altLang="zh-CN" sz="1800" i="1">
                <a:latin typeface="Times New Roman" panose="02020603050405020304" pitchFamily="18" charset="0"/>
              </a:rPr>
              <a:t>Ma</a:t>
            </a:r>
            <a:r>
              <a:rPr lang="en-US" altLang="zh-CN" sz="1800" baseline="-25000">
                <a:latin typeface="宋体" panose="02010600030101010101" pitchFamily="2" charset="-122"/>
              </a:rPr>
              <a:t>1</a:t>
            </a:r>
            <a:r>
              <a:rPr lang="zh-CN" altLang="en-US" sz="1800">
                <a:latin typeface="宋体" panose="02010600030101010101" pitchFamily="2" charset="-122"/>
              </a:rPr>
              <a:t>当</a:t>
            </a:r>
            <a:r>
              <a:rPr lang="en-US" altLang="zh-CN" sz="1800" i="1">
                <a:latin typeface="Times New Roman" panose="02020603050405020304" pitchFamily="18" charset="0"/>
              </a:rPr>
              <a:t>δ</a:t>
            </a:r>
            <a:r>
              <a:rPr lang="en-US" altLang="zh-CN" sz="1800">
                <a:latin typeface="Arial" panose="020B0604020202020204" pitchFamily="34" charset="0"/>
              </a:rPr>
              <a:t>&gt;</a:t>
            </a:r>
            <a:r>
              <a:rPr lang="en-US" altLang="zh-CN" sz="1800" i="1">
                <a:latin typeface="Times New Roman" panose="02020603050405020304" pitchFamily="18" charset="0"/>
              </a:rPr>
              <a:t>δ</a:t>
            </a:r>
            <a:r>
              <a:rPr lang="en-US" altLang="zh-CN" sz="1800" baseline="-25000">
                <a:latin typeface="Arial" panose="020B0604020202020204" pitchFamily="34" charset="0"/>
              </a:rPr>
              <a:t>max</a:t>
            </a:r>
            <a:r>
              <a:rPr lang="zh-CN" altLang="en-US" sz="1800">
                <a:latin typeface="宋体" panose="02010600030101010101" pitchFamily="2" charset="-122"/>
              </a:rPr>
              <a:t>查不到解。出现</a:t>
            </a:r>
            <a:r>
              <a:rPr lang="zh-CN" altLang="en-US" sz="1800">
                <a:solidFill>
                  <a:srgbClr val="CC3300"/>
                </a:solidFill>
                <a:latin typeface="宋体" panose="02010600030101010101" pitchFamily="2" charset="-122"/>
              </a:rPr>
              <a:t>脱体激波</a:t>
            </a:r>
            <a:r>
              <a:rPr lang="en-US" altLang="zh-CN" sz="1800">
                <a:latin typeface="宋体" panose="02010600030101010101" pitchFamily="2" charset="-122"/>
              </a:rPr>
              <a:t>--</a:t>
            </a:r>
            <a:r>
              <a:rPr lang="zh-CN" altLang="en-US" sz="1800">
                <a:latin typeface="Arial" panose="020B0604020202020204" pitchFamily="34" charset="0"/>
              </a:rPr>
              <a:t>弓形激波，中间接近正激波</a:t>
            </a:r>
            <a:r>
              <a:rPr lang="en-US" altLang="zh-CN" sz="1800">
                <a:latin typeface="Arial" panose="020B0604020202020204" pitchFamily="34" charset="0"/>
              </a:rPr>
              <a:t>,</a:t>
            </a:r>
            <a:r>
              <a:rPr lang="zh-CN" altLang="en-US" sz="1800">
                <a:latin typeface="Arial" panose="020B0604020202020204" pitchFamily="34" charset="0"/>
              </a:rPr>
              <a:t>向后延伸逐渐变斜，到无限远蜕化为马赫波。气流内折角过大时无法通过斜激波来满足物面边界条件。后为亚声速区，扰动可前传，流线也可在此前传以满足物面条件。</a:t>
            </a:r>
          </a:p>
        </p:txBody>
      </p:sp>
      <p:sp>
        <p:nvSpPr>
          <p:cNvPr id="64522" name="Text Box 4">
            <a:extLst>
              <a:ext uri="{FF2B5EF4-FFF2-40B4-BE49-F238E27FC236}">
                <a16:creationId xmlns:a16="http://schemas.microsoft.com/office/drawing/2014/main" id="{809A6DB3-2764-4DCC-8E99-CEAC77133F10}"/>
              </a:ext>
            </a:extLst>
          </p:cNvPr>
          <p:cNvSpPr txBox="1">
            <a:spLocks noChangeArrowheads="1"/>
          </p:cNvSpPr>
          <p:nvPr/>
        </p:nvSpPr>
        <p:spPr bwMode="auto">
          <a:xfrm>
            <a:off x="2438400" y="762000"/>
            <a:ext cx="2170113"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激波图线及其用</a:t>
            </a:r>
          </a:p>
        </p:txBody>
      </p:sp>
      <p:pic>
        <p:nvPicPr>
          <p:cNvPr id="66574" name="Picture 14">
            <a:extLst>
              <a:ext uri="{FF2B5EF4-FFF2-40B4-BE49-F238E27FC236}">
                <a16:creationId xmlns:a16="http://schemas.microsoft.com/office/drawing/2014/main" id="{668437D3-11CD-4494-B62E-98D449FC4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2807296"/>
            <a:ext cx="4504757" cy="3081046"/>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4" name="Text Box 3">
            <a:extLst>
              <a:ext uri="{FF2B5EF4-FFF2-40B4-BE49-F238E27FC236}">
                <a16:creationId xmlns:a16="http://schemas.microsoft.com/office/drawing/2014/main" id="{6735B4C6-BD02-4864-8E6E-BC05A89FE5A0}"/>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
        <p:nvSpPr>
          <p:cNvPr id="15" name="Rectangle 3">
            <a:extLst>
              <a:ext uri="{FF2B5EF4-FFF2-40B4-BE49-F238E27FC236}">
                <a16:creationId xmlns:a16="http://schemas.microsoft.com/office/drawing/2014/main" id="{1ADF1117-7C56-4D41-B338-3612397DBD29}"/>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pic>
        <p:nvPicPr>
          <p:cNvPr id="16" name="Picture 18">
            <a:extLst>
              <a:ext uri="{FF2B5EF4-FFF2-40B4-BE49-F238E27FC236}">
                <a16:creationId xmlns:a16="http://schemas.microsoft.com/office/drawing/2014/main" id="{FA92BEAE-9FF4-4648-ABF4-4FC1A17EB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807297"/>
            <a:ext cx="3809999" cy="3081046"/>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880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6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5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5323A3-397E-4F84-8634-AA4FE07787ED}"/>
              </a:ext>
            </a:extLst>
          </p:cNvPr>
          <p:cNvPicPr>
            <a:picLocks noChangeAspect="1"/>
          </p:cNvPicPr>
          <p:nvPr/>
        </p:nvPicPr>
        <p:blipFill>
          <a:blip r:embed="rId3"/>
          <a:stretch>
            <a:fillRect/>
          </a:stretch>
        </p:blipFill>
        <p:spPr>
          <a:xfrm>
            <a:off x="4572000" y="2067718"/>
            <a:ext cx="4307359" cy="2000251"/>
          </a:xfrm>
          <a:prstGeom prst="rect">
            <a:avLst/>
          </a:prstGeom>
        </p:spPr>
      </p:pic>
      <p:sp>
        <p:nvSpPr>
          <p:cNvPr id="20" name="灯片编号占位符 2">
            <a:extLst>
              <a:ext uri="{FF2B5EF4-FFF2-40B4-BE49-F238E27FC236}">
                <a16:creationId xmlns:a16="http://schemas.microsoft.com/office/drawing/2014/main" id="{2E099938-31C8-4DD7-A727-24F37D9897B8}"/>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429D556B-43EE-46BD-A559-A3D9B69044A7}" type="slidenum">
              <a:rPr lang="en-US" altLang="zh-CN" sz="2800">
                <a:solidFill>
                  <a:schemeClr val="tx1"/>
                </a:solidFill>
                <a:latin typeface="Calibri" panose="020F0502020204030204" pitchFamily="34" charset="0"/>
              </a:rPr>
              <a:pPr/>
              <a:t>59</a:t>
            </a:fld>
            <a:endParaRPr lang="en-US" altLang="zh-CN" sz="2800">
              <a:solidFill>
                <a:schemeClr val="tx1"/>
              </a:solidFill>
              <a:latin typeface="Calibri" panose="020F0502020204030204" pitchFamily="34" charset="0"/>
            </a:endParaRPr>
          </a:p>
        </p:txBody>
      </p:sp>
      <p:sp>
        <p:nvSpPr>
          <p:cNvPr id="328724" name="Text Box 20">
            <a:extLst>
              <a:ext uri="{FF2B5EF4-FFF2-40B4-BE49-F238E27FC236}">
                <a16:creationId xmlns:a16="http://schemas.microsoft.com/office/drawing/2014/main" id="{0B2D631F-4F57-4C99-BA42-EC29E9B6EAD2}"/>
              </a:ext>
            </a:extLst>
          </p:cNvPr>
          <p:cNvSpPr txBox="1">
            <a:spLocks noChangeArrowheads="1"/>
          </p:cNvSpPr>
          <p:nvPr/>
        </p:nvSpPr>
        <p:spPr bwMode="auto">
          <a:xfrm>
            <a:off x="93921" y="1728788"/>
            <a:ext cx="478287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超声速气流绕钝头体             会出现离体激波。</a:t>
            </a:r>
          </a:p>
        </p:txBody>
      </p:sp>
      <p:sp>
        <p:nvSpPr>
          <p:cNvPr id="65540" name="Rectangle 5">
            <a:extLst>
              <a:ext uri="{FF2B5EF4-FFF2-40B4-BE49-F238E27FC236}">
                <a16:creationId xmlns:a16="http://schemas.microsoft.com/office/drawing/2014/main" id="{89490AAB-E333-4876-BCE1-49754580DBCE}"/>
              </a:ext>
            </a:extLst>
          </p:cNvPr>
          <p:cNvSpPr>
            <a:spLocks noChangeArrowheads="1"/>
          </p:cNvSpPr>
          <p:nvPr/>
        </p:nvSpPr>
        <p:spPr bwMode="auto">
          <a:xfrm>
            <a:off x="4403725" y="7778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5541" name="Rectangle 6">
            <a:extLst>
              <a:ext uri="{FF2B5EF4-FFF2-40B4-BE49-F238E27FC236}">
                <a16:creationId xmlns:a16="http://schemas.microsoft.com/office/drawing/2014/main" id="{6D3D49FA-EB4A-48D9-A1F0-260C22EDF98D}"/>
              </a:ext>
            </a:extLst>
          </p:cNvPr>
          <p:cNvSpPr>
            <a:spLocks noChangeArrowheads="1"/>
          </p:cNvSpPr>
          <p:nvPr/>
        </p:nvSpPr>
        <p:spPr bwMode="auto">
          <a:xfrm>
            <a:off x="4403725" y="7778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5542" name="Rectangle 7">
            <a:extLst>
              <a:ext uri="{FF2B5EF4-FFF2-40B4-BE49-F238E27FC236}">
                <a16:creationId xmlns:a16="http://schemas.microsoft.com/office/drawing/2014/main" id="{BEEE994C-4897-4A03-87F9-EA1527F523BE}"/>
              </a:ext>
            </a:extLst>
          </p:cNvPr>
          <p:cNvSpPr>
            <a:spLocks noChangeArrowheads="1"/>
          </p:cNvSpPr>
          <p:nvPr/>
        </p:nvSpPr>
        <p:spPr bwMode="auto">
          <a:xfrm>
            <a:off x="4403725" y="7778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5543" name="Rectangle 8">
            <a:extLst>
              <a:ext uri="{FF2B5EF4-FFF2-40B4-BE49-F238E27FC236}">
                <a16:creationId xmlns:a16="http://schemas.microsoft.com/office/drawing/2014/main" id="{6EC72179-058C-4DE3-973C-3622D7951736}"/>
              </a:ext>
            </a:extLst>
          </p:cNvPr>
          <p:cNvSpPr>
            <a:spLocks noChangeArrowheads="1"/>
          </p:cNvSpPr>
          <p:nvPr/>
        </p:nvSpPr>
        <p:spPr bwMode="auto">
          <a:xfrm>
            <a:off x="4403725" y="7778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graphicFrame>
        <p:nvGraphicFramePr>
          <p:cNvPr id="328717" name="Object 13">
            <a:extLst>
              <a:ext uri="{FF2B5EF4-FFF2-40B4-BE49-F238E27FC236}">
                <a16:creationId xmlns:a16="http://schemas.microsoft.com/office/drawing/2014/main" id="{D811F6F1-9884-48CA-B51F-FA0FFEBEF49D}"/>
              </a:ext>
            </a:extLst>
          </p:cNvPr>
          <p:cNvGraphicFramePr>
            <a:graphicFrameLocks noChangeAspect="1"/>
          </p:cNvGraphicFramePr>
          <p:nvPr/>
        </p:nvGraphicFramePr>
        <p:xfrm>
          <a:off x="457200" y="1219200"/>
          <a:ext cx="2286000" cy="336550"/>
        </p:xfrm>
        <a:graphic>
          <a:graphicData uri="http://schemas.openxmlformats.org/presentationml/2006/ole">
            <mc:AlternateContent xmlns:mc="http://schemas.openxmlformats.org/markup-compatibility/2006">
              <mc:Choice xmlns:v="urn:schemas-microsoft-com:vml" Requires="v">
                <p:oleObj spid="_x0000_s65650" name="Equation" r:id="rId4" imgW="1612900" imgH="241300" progId="Equation.DSMT4">
                  <p:embed/>
                </p:oleObj>
              </mc:Choice>
              <mc:Fallback>
                <p:oleObj name="Equation" r:id="rId4" imgW="1612900" imgH="24130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19200"/>
                        <a:ext cx="2286000" cy="336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718" name="Object 14">
            <a:extLst>
              <a:ext uri="{FF2B5EF4-FFF2-40B4-BE49-F238E27FC236}">
                <a16:creationId xmlns:a16="http://schemas.microsoft.com/office/drawing/2014/main" id="{A3C950D7-A528-4721-B320-31ADACC3A711}"/>
              </a:ext>
            </a:extLst>
          </p:cNvPr>
          <p:cNvGraphicFramePr>
            <a:graphicFrameLocks noChangeAspect="1"/>
          </p:cNvGraphicFramePr>
          <p:nvPr/>
        </p:nvGraphicFramePr>
        <p:xfrm>
          <a:off x="2286000" y="1749425"/>
          <a:ext cx="838200" cy="307975"/>
        </p:xfrm>
        <a:graphic>
          <a:graphicData uri="http://schemas.openxmlformats.org/presentationml/2006/ole">
            <mc:AlternateContent xmlns:mc="http://schemas.openxmlformats.org/markup-compatibility/2006">
              <mc:Choice xmlns:v="urn:schemas-microsoft-com:vml" Requires="v">
                <p:oleObj spid="_x0000_s65651" r:id="rId6" imgW="647700" imgH="241300" progId="Equation.DSMT4">
                  <p:embed/>
                </p:oleObj>
              </mc:Choice>
              <mc:Fallback>
                <p:oleObj r:id="rId6" imgW="647700" imgH="241300"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1749425"/>
                        <a:ext cx="838200" cy="3079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719" name="Object 15">
            <a:extLst>
              <a:ext uri="{FF2B5EF4-FFF2-40B4-BE49-F238E27FC236}">
                <a16:creationId xmlns:a16="http://schemas.microsoft.com/office/drawing/2014/main" id="{804AABB6-B46B-4296-90E7-5F21E40894CA}"/>
              </a:ext>
            </a:extLst>
          </p:cNvPr>
          <p:cNvGraphicFramePr>
            <a:graphicFrameLocks noChangeAspect="1"/>
          </p:cNvGraphicFramePr>
          <p:nvPr/>
        </p:nvGraphicFramePr>
        <p:xfrm>
          <a:off x="1447800" y="2266950"/>
          <a:ext cx="1173163" cy="323850"/>
        </p:xfrm>
        <a:graphic>
          <a:graphicData uri="http://schemas.openxmlformats.org/presentationml/2006/ole">
            <mc:AlternateContent xmlns:mc="http://schemas.openxmlformats.org/markup-compatibility/2006">
              <mc:Choice xmlns:v="urn:schemas-microsoft-com:vml" Requires="v">
                <p:oleObj spid="_x0000_s65652" name="Equation" r:id="rId8" imgW="825500" imgH="228600" progId="Equation.DSMT4">
                  <p:embed/>
                </p:oleObj>
              </mc:Choice>
              <mc:Fallback>
                <p:oleObj name="Equation" r:id="rId8" imgW="825500" imgH="228600"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7800" y="2266950"/>
                        <a:ext cx="1173163" cy="3238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8721" name="Text Box 17">
            <a:extLst>
              <a:ext uri="{FF2B5EF4-FFF2-40B4-BE49-F238E27FC236}">
                <a16:creationId xmlns:a16="http://schemas.microsoft.com/office/drawing/2014/main" id="{3430B7AF-FDC1-485F-9D2D-AA8D391226CD}"/>
              </a:ext>
            </a:extLst>
          </p:cNvPr>
          <p:cNvSpPr txBox="1">
            <a:spLocks noChangeArrowheads="1"/>
          </p:cNvSpPr>
          <p:nvPr/>
        </p:nvSpPr>
        <p:spPr bwMode="auto">
          <a:xfrm>
            <a:off x="2514600" y="22098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会出现离体激波。</a:t>
            </a:r>
          </a:p>
        </p:txBody>
      </p:sp>
      <p:sp>
        <p:nvSpPr>
          <p:cNvPr id="328722" name="Text Box 18">
            <a:extLst>
              <a:ext uri="{FF2B5EF4-FFF2-40B4-BE49-F238E27FC236}">
                <a16:creationId xmlns:a16="http://schemas.microsoft.com/office/drawing/2014/main" id="{8D7EB99B-9446-4056-AA8C-9E5080979EA8}"/>
              </a:ext>
            </a:extLst>
          </p:cNvPr>
          <p:cNvSpPr txBox="1">
            <a:spLocks noChangeArrowheads="1"/>
          </p:cNvSpPr>
          <p:nvPr/>
        </p:nvSpPr>
        <p:spPr bwMode="auto">
          <a:xfrm>
            <a:off x="76200" y="1219200"/>
            <a:ext cx="417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当</a:t>
            </a:r>
          </a:p>
        </p:txBody>
      </p:sp>
      <p:sp>
        <p:nvSpPr>
          <p:cNvPr id="328723" name="Text Box 19">
            <a:extLst>
              <a:ext uri="{FF2B5EF4-FFF2-40B4-BE49-F238E27FC236}">
                <a16:creationId xmlns:a16="http://schemas.microsoft.com/office/drawing/2014/main" id="{8C7A1B49-542C-402D-A84B-21D6554EF02D}"/>
              </a:ext>
            </a:extLst>
          </p:cNvPr>
          <p:cNvSpPr txBox="1">
            <a:spLocks noChangeArrowheads="1"/>
          </p:cNvSpPr>
          <p:nvPr/>
        </p:nvSpPr>
        <p:spPr bwMode="auto">
          <a:xfrm>
            <a:off x="76200" y="2239963"/>
            <a:ext cx="1752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对于给定</a:t>
            </a:r>
            <a:r>
              <a:rPr lang="en-US" altLang="zh-CN" sz="1800" i="1">
                <a:latin typeface="Times New Roman" panose="02020603050405020304" pitchFamily="18" charset="0"/>
                <a:cs typeface="Times New Roman" panose="02020603050405020304" pitchFamily="18" charset="0"/>
              </a:rPr>
              <a:t>δ</a:t>
            </a:r>
            <a:r>
              <a:rPr lang="en-US" altLang="zh-CN" sz="1800">
                <a:latin typeface="Arial" panose="020B0604020202020204" pitchFamily="34" charset="0"/>
              </a:rPr>
              <a:t>,</a:t>
            </a:r>
          </a:p>
        </p:txBody>
      </p:sp>
      <p:sp>
        <p:nvSpPr>
          <p:cNvPr id="65554" name="Text Box 4">
            <a:extLst>
              <a:ext uri="{FF2B5EF4-FFF2-40B4-BE49-F238E27FC236}">
                <a16:creationId xmlns:a16="http://schemas.microsoft.com/office/drawing/2014/main" id="{57CD088B-B2C9-4CAC-8AFF-7C49C262D1F7}"/>
              </a:ext>
            </a:extLst>
          </p:cNvPr>
          <p:cNvSpPr txBox="1">
            <a:spLocks noChangeArrowheads="1"/>
          </p:cNvSpPr>
          <p:nvPr/>
        </p:nvSpPr>
        <p:spPr bwMode="auto">
          <a:xfrm>
            <a:off x="2438400" y="762000"/>
            <a:ext cx="2170113"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激波图线及其用</a:t>
            </a:r>
          </a:p>
        </p:txBody>
      </p:sp>
      <p:sp>
        <p:nvSpPr>
          <p:cNvPr id="21" name="Text Box 3">
            <a:extLst>
              <a:ext uri="{FF2B5EF4-FFF2-40B4-BE49-F238E27FC236}">
                <a16:creationId xmlns:a16="http://schemas.microsoft.com/office/drawing/2014/main" id="{F3E692B6-3BF6-4ECE-9E94-13164DF12949}"/>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
        <p:nvSpPr>
          <p:cNvPr id="22" name="Rectangle 3">
            <a:extLst>
              <a:ext uri="{FF2B5EF4-FFF2-40B4-BE49-F238E27FC236}">
                <a16:creationId xmlns:a16="http://schemas.microsoft.com/office/drawing/2014/main" id="{D3C2FF42-F0DB-4151-96D8-0100AB9742F0}"/>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pic>
        <p:nvPicPr>
          <p:cNvPr id="3" name="图片 2">
            <a:extLst>
              <a:ext uri="{FF2B5EF4-FFF2-40B4-BE49-F238E27FC236}">
                <a16:creationId xmlns:a16="http://schemas.microsoft.com/office/drawing/2014/main" id="{C68F7A20-0442-4D9B-BE6B-DFB7125F3C66}"/>
              </a:ext>
            </a:extLst>
          </p:cNvPr>
          <p:cNvPicPr>
            <a:picLocks noChangeAspect="1"/>
          </p:cNvPicPr>
          <p:nvPr/>
        </p:nvPicPr>
        <p:blipFill>
          <a:blip r:embed="rId10"/>
          <a:stretch>
            <a:fillRect/>
          </a:stretch>
        </p:blipFill>
        <p:spPr>
          <a:xfrm>
            <a:off x="4151128" y="4048918"/>
            <a:ext cx="4809453" cy="1652587"/>
          </a:xfrm>
          <a:prstGeom prst="rect">
            <a:avLst/>
          </a:prstGeom>
        </p:spPr>
      </p:pic>
      <p:pic>
        <p:nvPicPr>
          <p:cNvPr id="23" name="Picture 18">
            <a:extLst>
              <a:ext uri="{FF2B5EF4-FFF2-40B4-BE49-F238E27FC236}">
                <a16:creationId xmlns:a16="http://schemas.microsoft.com/office/drawing/2014/main" id="{1B386BCD-AC84-4232-A2BD-33D6AE696E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28" y="2909887"/>
            <a:ext cx="3733800" cy="30194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7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7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87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87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87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87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8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24" grpId="0"/>
      <p:bldP spid="328721" grpId="0"/>
      <p:bldP spid="328722" grpId="0"/>
      <p:bldP spid="3287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A8F01AF0-673D-4242-B06B-35AB005A9F5E}"/>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5E8CA928-1413-4ED1-A5C5-D0B63BC18266}" type="slidenum">
              <a:rPr lang="en-US" altLang="zh-CN" sz="2800">
                <a:solidFill>
                  <a:schemeClr val="tx1"/>
                </a:solidFill>
                <a:latin typeface="Calibri" panose="020F0502020204030204" pitchFamily="34" charset="0"/>
              </a:rPr>
              <a:pPr/>
              <a:t>6</a:t>
            </a:fld>
            <a:endParaRPr lang="en-US" altLang="zh-CN" sz="2800">
              <a:solidFill>
                <a:schemeClr val="tx1"/>
              </a:solidFill>
              <a:latin typeface="Calibri" panose="020F0502020204030204" pitchFamily="34" charset="0"/>
            </a:endParaRPr>
          </a:p>
        </p:txBody>
      </p:sp>
      <p:sp>
        <p:nvSpPr>
          <p:cNvPr id="4" name="AutoShape 8">
            <a:hlinkClick r:id="" action="ppaction://noaction" highlightClick="1"/>
            <a:extLst>
              <a:ext uri="{FF2B5EF4-FFF2-40B4-BE49-F238E27FC236}">
                <a16:creationId xmlns:a16="http://schemas.microsoft.com/office/drawing/2014/main" id="{15DBBF31-E96E-474F-AC22-9888874E8F0E}"/>
              </a:ext>
            </a:extLst>
          </p:cNvPr>
          <p:cNvSpPr>
            <a:spLocks noChangeArrowheads="1"/>
          </p:cNvSpPr>
          <p:nvPr/>
        </p:nvSpPr>
        <p:spPr bwMode="auto">
          <a:xfrm>
            <a:off x="973588" y="1850737"/>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§4-2</a:t>
            </a:r>
            <a:r>
              <a:rPr lang="zh-CN" altLang="en-US" sz="2400" dirty="0">
                <a:solidFill>
                  <a:schemeClr val="tx1">
                    <a:lumMod val="40000"/>
                    <a:lumOff val="60000"/>
                  </a:schemeClr>
                </a:solidFill>
                <a:latin typeface="华文楷体" pitchFamily="2" charset="-122"/>
                <a:ea typeface="华文楷体" pitchFamily="2" charset="-122"/>
              </a:rPr>
              <a:t>声速与马赫数</a:t>
            </a:r>
          </a:p>
        </p:txBody>
      </p:sp>
      <p:sp>
        <p:nvSpPr>
          <p:cNvPr id="5" name="AutoShape 9">
            <a:hlinkClick r:id="" action="ppaction://noaction" highlightClick="1"/>
            <a:extLst>
              <a:ext uri="{FF2B5EF4-FFF2-40B4-BE49-F238E27FC236}">
                <a16:creationId xmlns:a16="http://schemas.microsoft.com/office/drawing/2014/main" id="{8AD54E33-93E8-48EA-92C2-DCCCCFD60954}"/>
              </a:ext>
            </a:extLst>
          </p:cNvPr>
          <p:cNvSpPr>
            <a:spLocks noChangeArrowheads="1"/>
          </p:cNvSpPr>
          <p:nvPr/>
        </p:nvSpPr>
        <p:spPr bwMode="auto">
          <a:xfrm>
            <a:off x="973588" y="2655973"/>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§4-3</a:t>
            </a:r>
            <a:r>
              <a:rPr lang="zh-CN" altLang="en-US" sz="2400" dirty="0">
                <a:solidFill>
                  <a:schemeClr val="tx1">
                    <a:lumMod val="40000"/>
                    <a:lumOff val="60000"/>
                  </a:schemeClr>
                </a:solidFill>
                <a:latin typeface="华文楷体" pitchFamily="2" charset="-122"/>
                <a:ea typeface="华文楷体" pitchFamily="2" charset="-122"/>
              </a:rPr>
              <a:t>高速一维定常流</a:t>
            </a:r>
          </a:p>
        </p:txBody>
      </p:sp>
      <p:sp>
        <p:nvSpPr>
          <p:cNvPr id="6" name="AutoShape 10">
            <a:hlinkClick r:id="" action="ppaction://noaction" highlightClick="1"/>
            <a:extLst>
              <a:ext uri="{FF2B5EF4-FFF2-40B4-BE49-F238E27FC236}">
                <a16:creationId xmlns:a16="http://schemas.microsoft.com/office/drawing/2014/main" id="{3F79AC71-677D-4725-80E1-436908F9A59F}"/>
              </a:ext>
            </a:extLst>
          </p:cNvPr>
          <p:cNvSpPr>
            <a:spLocks noChangeArrowheads="1"/>
          </p:cNvSpPr>
          <p:nvPr/>
        </p:nvSpPr>
        <p:spPr bwMode="auto">
          <a:xfrm>
            <a:off x="973588" y="4256921"/>
            <a:ext cx="7200000" cy="504001"/>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§4-5</a:t>
            </a:r>
            <a:r>
              <a:rPr lang="zh-CN" altLang="en-US" sz="2400" dirty="0">
                <a:solidFill>
                  <a:schemeClr val="tx1">
                    <a:lumMod val="40000"/>
                    <a:lumOff val="60000"/>
                  </a:schemeClr>
                </a:solidFill>
                <a:latin typeface="华文楷体" pitchFamily="2" charset="-122"/>
                <a:ea typeface="华文楷体" pitchFamily="2" charset="-122"/>
              </a:rPr>
              <a:t>激波</a:t>
            </a:r>
          </a:p>
        </p:txBody>
      </p:sp>
      <p:sp>
        <p:nvSpPr>
          <p:cNvPr id="8" name="AutoShape 8">
            <a:hlinkClick r:id="" action="ppaction://noaction" highlightClick="1"/>
            <a:extLst>
              <a:ext uri="{FF2B5EF4-FFF2-40B4-BE49-F238E27FC236}">
                <a16:creationId xmlns:a16="http://schemas.microsoft.com/office/drawing/2014/main" id="{F9AA77B9-5EE1-40E2-A6F4-F9EF1422E2E1}"/>
              </a:ext>
            </a:extLst>
          </p:cNvPr>
          <p:cNvSpPr>
            <a:spLocks noChangeArrowheads="1"/>
          </p:cNvSpPr>
          <p:nvPr/>
        </p:nvSpPr>
        <p:spPr bwMode="auto">
          <a:xfrm>
            <a:off x="973588" y="107064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solidFill>
                <a:latin typeface="微软雅黑" pitchFamily="34" charset="-122"/>
                <a:ea typeface="微软雅黑" pitchFamily="34" charset="-122"/>
              </a:rPr>
              <a:t>§4-1</a:t>
            </a:r>
            <a:r>
              <a:rPr lang="zh-CN" altLang="en-US" sz="2400" dirty="0">
                <a:solidFill>
                  <a:schemeClr val="tx1"/>
                </a:solidFill>
                <a:latin typeface="Times New Roman" pitchFamily="18" charset="0"/>
                <a:ea typeface="华文楷体" pitchFamily="2" charset="-122"/>
              </a:rPr>
              <a:t>热力学基础知识</a:t>
            </a:r>
          </a:p>
        </p:txBody>
      </p:sp>
      <p:sp>
        <p:nvSpPr>
          <p:cNvPr id="9" name="AutoShape 10">
            <a:hlinkClick r:id="" action="ppaction://noaction" highlightClick="1"/>
            <a:extLst>
              <a:ext uri="{FF2B5EF4-FFF2-40B4-BE49-F238E27FC236}">
                <a16:creationId xmlns:a16="http://schemas.microsoft.com/office/drawing/2014/main" id="{D1389890-2EA7-40E9-ACD2-98DBBA218E10}"/>
              </a:ext>
            </a:extLst>
          </p:cNvPr>
          <p:cNvSpPr>
            <a:spLocks noChangeArrowheads="1"/>
          </p:cNvSpPr>
          <p:nvPr/>
        </p:nvSpPr>
        <p:spPr bwMode="auto">
          <a:xfrm>
            <a:off x="973588" y="3451685"/>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spcBef>
                <a:spcPct val="50000"/>
              </a:spcBef>
              <a:defRPr/>
            </a:pPr>
            <a:r>
              <a:rPr lang="en-US" altLang="zh-CN" sz="2400" b="0" dirty="0">
                <a:solidFill>
                  <a:schemeClr val="tx1">
                    <a:lumMod val="40000"/>
                    <a:lumOff val="60000"/>
                  </a:schemeClr>
                </a:solidFill>
                <a:latin typeface="微软雅黑" pitchFamily="34" charset="-122"/>
                <a:ea typeface="微软雅黑" pitchFamily="34" charset="-122"/>
              </a:rPr>
              <a:t>§4-4</a:t>
            </a:r>
            <a:r>
              <a:rPr lang="zh-CN" altLang="en-US" sz="2400" dirty="0">
                <a:solidFill>
                  <a:schemeClr val="tx1">
                    <a:lumMod val="40000"/>
                    <a:lumOff val="60000"/>
                  </a:schemeClr>
                </a:solidFill>
                <a:latin typeface="华文楷体" pitchFamily="2" charset="-122"/>
                <a:ea typeface="华文楷体" pitchFamily="2" charset="-122"/>
              </a:rPr>
              <a:t>马赫波与膨胀波</a:t>
            </a:r>
          </a:p>
        </p:txBody>
      </p:sp>
      <p:sp>
        <p:nvSpPr>
          <p:cNvPr id="11" name="Rectangle 3">
            <a:extLst>
              <a:ext uri="{FF2B5EF4-FFF2-40B4-BE49-F238E27FC236}">
                <a16:creationId xmlns:a16="http://schemas.microsoft.com/office/drawing/2014/main" id="{08F4426D-3767-4990-8FAD-369CD427E5E4}"/>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800" b="0" dirty="0">
                <a:solidFill>
                  <a:schemeClr val="accent1">
                    <a:lumMod val="40000"/>
                    <a:lumOff val="60000"/>
                  </a:schemeClr>
                </a:solidFill>
                <a:latin typeface="华文新魏" pitchFamily="2" charset="-122"/>
                <a:ea typeface="华文新魏" pitchFamily="2" charset="-122"/>
              </a:rPr>
              <a:t>第四章    高速可压缩流基础知识</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2">
            <a:extLst>
              <a:ext uri="{FF2B5EF4-FFF2-40B4-BE49-F238E27FC236}">
                <a16:creationId xmlns:a16="http://schemas.microsoft.com/office/drawing/2014/main" id="{2E099938-31C8-4DD7-A727-24F37D9897B8}"/>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429D556B-43EE-46BD-A559-A3D9B69044A7}" type="slidenum">
              <a:rPr lang="en-US" altLang="zh-CN" sz="2800">
                <a:solidFill>
                  <a:schemeClr val="tx1"/>
                </a:solidFill>
                <a:latin typeface="Calibri" panose="020F0502020204030204" pitchFamily="34" charset="0"/>
              </a:rPr>
              <a:pPr/>
              <a:t>60</a:t>
            </a:fld>
            <a:endParaRPr lang="en-US" altLang="zh-CN" sz="2800">
              <a:solidFill>
                <a:schemeClr val="tx1"/>
              </a:solidFill>
              <a:latin typeface="Calibri" panose="020F0502020204030204" pitchFamily="34" charset="0"/>
            </a:endParaRPr>
          </a:p>
        </p:txBody>
      </p:sp>
      <p:sp>
        <p:nvSpPr>
          <p:cNvPr id="65540" name="Rectangle 5">
            <a:extLst>
              <a:ext uri="{FF2B5EF4-FFF2-40B4-BE49-F238E27FC236}">
                <a16:creationId xmlns:a16="http://schemas.microsoft.com/office/drawing/2014/main" id="{89490AAB-E333-4876-BCE1-49754580DBCE}"/>
              </a:ext>
            </a:extLst>
          </p:cNvPr>
          <p:cNvSpPr>
            <a:spLocks noChangeArrowheads="1"/>
          </p:cNvSpPr>
          <p:nvPr/>
        </p:nvSpPr>
        <p:spPr bwMode="auto">
          <a:xfrm>
            <a:off x="4403725" y="7778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5541" name="Rectangle 6">
            <a:extLst>
              <a:ext uri="{FF2B5EF4-FFF2-40B4-BE49-F238E27FC236}">
                <a16:creationId xmlns:a16="http://schemas.microsoft.com/office/drawing/2014/main" id="{6D3D49FA-EB4A-48D9-A1F0-260C22EDF98D}"/>
              </a:ext>
            </a:extLst>
          </p:cNvPr>
          <p:cNvSpPr>
            <a:spLocks noChangeArrowheads="1"/>
          </p:cNvSpPr>
          <p:nvPr/>
        </p:nvSpPr>
        <p:spPr bwMode="auto">
          <a:xfrm>
            <a:off x="4403725" y="7778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5542" name="Rectangle 7">
            <a:extLst>
              <a:ext uri="{FF2B5EF4-FFF2-40B4-BE49-F238E27FC236}">
                <a16:creationId xmlns:a16="http://schemas.microsoft.com/office/drawing/2014/main" id="{BEEE994C-4897-4A03-87F9-EA1527F523BE}"/>
              </a:ext>
            </a:extLst>
          </p:cNvPr>
          <p:cNvSpPr>
            <a:spLocks noChangeArrowheads="1"/>
          </p:cNvSpPr>
          <p:nvPr/>
        </p:nvSpPr>
        <p:spPr bwMode="auto">
          <a:xfrm>
            <a:off x="4403725" y="7778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5543" name="Rectangle 8">
            <a:extLst>
              <a:ext uri="{FF2B5EF4-FFF2-40B4-BE49-F238E27FC236}">
                <a16:creationId xmlns:a16="http://schemas.microsoft.com/office/drawing/2014/main" id="{6EC72179-058C-4DE3-973C-3622D7951736}"/>
              </a:ext>
            </a:extLst>
          </p:cNvPr>
          <p:cNvSpPr>
            <a:spLocks noChangeArrowheads="1"/>
          </p:cNvSpPr>
          <p:nvPr/>
        </p:nvSpPr>
        <p:spPr bwMode="auto">
          <a:xfrm>
            <a:off x="4403725" y="7778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328725" name="Text Box 21">
            <a:extLst>
              <a:ext uri="{FF2B5EF4-FFF2-40B4-BE49-F238E27FC236}">
                <a16:creationId xmlns:a16="http://schemas.microsoft.com/office/drawing/2014/main" id="{B09869D7-413A-4EFA-A3B4-6C578675E065}"/>
              </a:ext>
            </a:extLst>
          </p:cNvPr>
          <p:cNvSpPr txBox="1">
            <a:spLocks noChangeArrowheads="1"/>
          </p:cNvSpPr>
          <p:nvPr/>
        </p:nvSpPr>
        <p:spPr bwMode="auto">
          <a:xfrm>
            <a:off x="104553" y="2819400"/>
            <a:ext cx="5410200" cy="170053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1800" dirty="0">
                <a:latin typeface="宋体" panose="02010600030101010101" pitchFamily="2" charset="-122"/>
              </a:rPr>
              <a:t>(5)</a:t>
            </a:r>
            <a:r>
              <a:rPr lang="zh-CN" altLang="en-US" sz="1800" dirty="0">
                <a:latin typeface="宋体" panose="02010600030101010101" pitchFamily="2" charset="-122"/>
              </a:rPr>
              <a:t>给定</a:t>
            </a:r>
            <a:r>
              <a:rPr lang="en-US" altLang="zh-CN" sz="1800" i="1" dirty="0">
                <a:latin typeface="Times New Roman" panose="02020603050405020304" pitchFamily="18" charset="0"/>
              </a:rPr>
              <a:t>Ma</a:t>
            </a:r>
            <a:r>
              <a:rPr lang="en-US" altLang="zh-CN" sz="1800" baseline="-25000" dirty="0">
                <a:latin typeface="Arial" panose="020B0604020202020204" pitchFamily="34" charset="0"/>
              </a:rPr>
              <a:t>1,</a:t>
            </a:r>
            <a:r>
              <a:rPr lang="en-US" altLang="zh-CN" sz="1800" i="1" dirty="0">
                <a:latin typeface="Times New Roman" panose="02020603050405020304" pitchFamily="18" charset="0"/>
              </a:rPr>
              <a:t>σ</a:t>
            </a:r>
            <a:r>
              <a:rPr lang="zh-CN" altLang="en-US" sz="1800" baseline="-25000" dirty="0">
                <a:latin typeface="Arial" panose="020B0604020202020204" pitchFamily="34" charset="0"/>
              </a:rPr>
              <a:t>正</a:t>
            </a:r>
            <a:r>
              <a:rPr lang="en-US" altLang="zh-CN" sz="1800" dirty="0">
                <a:latin typeface="Arial" panose="020B0604020202020204" pitchFamily="34" charset="0"/>
              </a:rPr>
              <a:t>&lt;</a:t>
            </a:r>
            <a:r>
              <a:rPr lang="en-US" altLang="zh-CN" sz="1800" i="1" dirty="0">
                <a:latin typeface="Times New Roman" panose="02020603050405020304" pitchFamily="18" charset="0"/>
              </a:rPr>
              <a:t>σ</a:t>
            </a:r>
            <a:r>
              <a:rPr lang="zh-CN" altLang="en-US" sz="1800" baseline="-25000" dirty="0">
                <a:latin typeface="Arial" panose="020B0604020202020204" pitchFamily="34" charset="0"/>
              </a:rPr>
              <a:t>斜</a:t>
            </a:r>
            <a:r>
              <a:rPr lang="zh-CN" altLang="en-US" sz="1800" dirty="0">
                <a:latin typeface="宋体" panose="02010600030101010101" pitchFamily="2" charset="-122"/>
              </a:rPr>
              <a:t>。对飞行器出现正激波阻</a:t>
            </a:r>
            <a:r>
              <a:rPr lang="zh-CN" altLang="en-US" sz="1800" dirty="0">
                <a:latin typeface="Arial" panose="020B0604020202020204" pitchFamily="34" charset="0"/>
              </a:rPr>
              <a:t>力比斜激波时大，叫波阻。为减小波阻，超声速机翼应当是尖头薄翼，机身应是尖头细长体，以避免出现正激波或较强斜激波。</a:t>
            </a:r>
          </a:p>
        </p:txBody>
      </p:sp>
      <p:sp>
        <p:nvSpPr>
          <p:cNvPr id="328726" name="Text Box 22">
            <a:extLst>
              <a:ext uri="{FF2B5EF4-FFF2-40B4-BE49-F238E27FC236}">
                <a16:creationId xmlns:a16="http://schemas.microsoft.com/office/drawing/2014/main" id="{6DE81AD3-44EA-40D3-B9EC-751886A0993B}"/>
              </a:ext>
            </a:extLst>
          </p:cNvPr>
          <p:cNvSpPr txBox="1">
            <a:spLocks noChangeArrowheads="1"/>
          </p:cNvSpPr>
          <p:nvPr/>
        </p:nvSpPr>
        <p:spPr bwMode="auto">
          <a:xfrm>
            <a:off x="104553" y="1432718"/>
            <a:ext cx="5420833" cy="12862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1800" dirty="0">
                <a:latin typeface="Arial" panose="020B0604020202020204" pitchFamily="34" charset="0"/>
              </a:rPr>
              <a:t>(4)</a:t>
            </a:r>
            <a:r>
              <a:rPr lang="zh-CN" altLang="en-US" sz="1800" dirty="0">
                <a:latin typeface="Arial" panose="020B0604020202020204" pitchFamily="34" charset="0"/>
              </a:rPr>
              <a:t>正激波和强斜激波波后流动是亚声速的</a:t>
            </a:r>
            <a:r>
              <a:rPr lang="en-US" altLang="zh-CN" sz="1800" i="1" dirty="0">
                <a:latin typeface="Times New Roman" panose="02020603050405020304" pitchFamily="18" charset="0"/>
              </a:rPr>
              <a:t>Ma</a:t>
            </a:r>
            <a:r>
              <a:rPr lang="en-US" altLang="zh-CN" sz="1800" baseline="-25000" dirty="0">
                <a:latin typeface="Arial" panose="020B0604020202020204" pitchFamily="34" charset="0"/>
              </a:rPr>
              <a:t>2</a:t>
            </a:r>
            <a:r>
              <a:rPr lang="en-US" altLang="zh-CN" sz="1800" dirty="0">
                <a:latin typeface="Arial" panose="020B0604020202020204" pitchFamily="34" charset="0"/>
              </a:rPr>
              <a:t> &lt;1</a:t>
            </a:r>
            <a:r>
              <a:rPr lang="en-US" altLang="zh-CN" sz="1800" b="0" dirty="0">
                <a:latin typeface="Arial" panose="020B0604020202020204" pitchFamily="34" charset="0"/>
              </a:rPr>
              <a:t> </a:t>
            </a:r>
            <a:r>
              <a:rPr lang="zh-CN" altLang="en-US" sz="1800" dirty="0">
                <a:latin typeface="Arial" panose="020B0604020202020204" pitchFamily="34" charset="0"/>
              </a:rPr>
              <a:t>；弱激波后的流动则仍是超声速的</a:t>
            </a:r>
            <a:r>
              <a:rPr lang="en-US" altLang="zh-CN" sz="1800" dirty="0">
                <a:latin typeface="Arial" panose="020B0604020202020204" pitchFamily="34" charset="0"/>
              </a:rPr>
              <a:t>,</a:t>
            </a:r>
            <a:r>
              <a:rPr lang="en-US" altLang="zh-CN" sz="1800" i="1" dirty="0">
                <a:latin typeface="Times New Roman" panose="02020603050405020304" pitchFamily="18" charset="0"/>
              </a:rPr>
              <a:t>Ma</a:t>
            </a:r>
            <a:r>
              <a:rPr lang="en-US" altLang="zh-CN" sz="1800" baseline="-25000" dirty="0">
                <a:latin typeface="Arial" panose="020B0604020202020204" pitchFamily="34" charset="0"/>
              </a:rPr>
              <a:t>2</a:t>
            </a:r>
            <a:r>
              <a:rPr lang="en-US" altLang="zh-CN" sz="1800" dirty="0">
                <a:latin typeface="Arial" panose="020B0604020202020204" pitchFamily="34" charset="0"/>
              </a:rPr>
              <a:t> &gt; 1(</a:t>
            </a:r>
            <a:r>
              <a:rPr lang="en-US" altLang="zh-CN" sz="1800" i="1" dirty="0">
                <a:latin typeface="Times New Roman" panose="02020603050405020304" pitchFamily="18" charset="0"/>
              </a:rPr>
              <a:t>δ</a:t>
            </a:r>
            <a:r>
              <a:rPr lang="zh-CN" altLang="en-US" sz="1800" dirty="0">
                <a:latin typeface="Arial" panose="020B0604020202020204" pitchFamily="34" charset="0"/>
              </a:rPr>
              <a:t>非常接近</a:t>
            </a:r>
            <a:r>
              <a:rPr lang="en-US" altLang="zh-CN" sz="1800" i="1" dirty="0" err="1">
                <a:latin typeface="Times New Roman" panose="02020603050405020304" pitchFamily="18" charset="0"/>
              </a:rPr>
              <a:t>δ</a:t>
            </a:r>
            <a:r>
              <a:rPr lang="en-US" altLang="zh-CN" sz="1800" baseline="-25000" dirty="0" err="1">
                <a:latin typeface="Arial" panose="020B0604020202020204" pitchFamily="34" charset="0"/>
              </a:rPr>
              <a:t>max</a:t>
            </a:r>
            <a:r>
              <a:rPr lang="en-US" altLang="zh-CN" sz="1800" b="0" dirty="0">
                <a:latin typeface="Arial" panose="020B0604020202020204" pitchFamily="34" charset="0"/>
              </a:rPr>
              <a:t> </a:t>
            </a:r>
            <a:r>
              <a:rPr lang="zh-CN" altLang="en-US" sz="1800" dirty="0">
                <a:latin typeface="Arial" panose="020B0604020202020204" pitchFamily="34" charset="0"/>
              </a:rPr>
              <a:t>时除外</a:t>
            </a:r>
            <a:r>
              <a:rPr lang="en-US" altLang="zh-CN" sz="1800" dirty="0">
                <a:latin typeface="Arial" panose="020B0604020202020204" pitchFamily="34" charset="0"/>
              </a:rPr>
              <a:t>)</a:t>
            </a:r>
            <a:r>
              <a:rPr lang="zh-CN" altLang="en-US" sz="1800" dirty="0">
                <a:latin typeface="Arial" panose="020B0604020202020204" pitchFamily="34" charset="0"/>
              </a:rPr>
              <a:t>。</a:t>
            </a:r>
          </a:p>
        </p:txBody>
      </p:sp>
      <p:pic>
        <p:nvPicPr>
          <p:cNvPr id="328729" name="Picture 25">
            <a:extLst>
              <a:ext uri="{FF2B5EF4-FFF2-40B4-BE49-F238E27FC236}">
                <a16:creationId xmlns:a16="http://schemas.microsoft.com/office/drawing/2014/main" id="{B8D48982-A634-4C07-A70F-410AF5CF5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914400"/>
            <a:ext cx="3352800" cy="27432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28730" name="Picture 26">
            <a:extLst>
              <a:ext uri="{FF2B5EF4-FFF2-40B4-BE49-F238E27FC236}">
                <a16:creationId xmlns:a16="http://schemas.microsoft.com/office/drawing/2014/main" id="{F8FDF078-B374-4836-A8A6-E45E56C69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657600"/>
            <a:ext cx="3352800" cy="254317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65554" name="Text Box 4">
            <a:extLst>
              <a:ext uri="{FF2B5EF4-FFF2-40B4-BE49-F238E27FC236}">
                <a16:creationId xmlns:a16="http://schemas.microsoft.com/office/drawing/2014/main" id="{57CD088B-B2C9-4CAC-8AFF-7C49C262D1F7}"/>
              </a:ext>
            </a:extLst>
          </p:cNvPr>
          <p:cNvSpPr txBox="1">
            <a:spLocks noChangeArrowheads="1"/>
          </p:cNvSpPr>
          <p:nvPr/>
        </p:nvSpPr>
        <p:spPr bwMode="auto">
          <a:xfrm>
            <a:off x="2438400" y="762000"/>
            <a:ext cx="2170113"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激波图线及其用</a:t>
            </a:r>
          </a:p>
        </p:txBody>
      </p:sp>
      <p:sp>
        <p:nvSpPr>
          <p:cNvPr id="21" name="Text Box 3">
            <a:extLst>
              <a:ext uri="{FF2B5EF4-FFF2-40B4-BE49-F238E27FC236}">
                <a16:creationId xmlns:a16="http://schemas.microsoft.com/office/drawing/2014/main" id="{F3E692B6-3BF6-4ECE-9E94-13164DF12949}"/>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
        <p:nvSpPr>
          <p:cNvPr id="22" name="Rectangle 3">
            <a:extLst>
              <a:ext uri="{FF2B5EF4-FFF2-40B4-BE49-F238E27FC236}">
                <a16:creationId xmlns:a16="http://schemas.microsoft.com/office/drawing/2014/main" id="{D3C2FF42-F0DB-4151-96D8-0100AB9742F0}"/>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pic>
        <p:nvPicPr>
          <p:cNvPr id="14" name="图片 13">
            <a:extLst>
              <a:ext uri="{FF2B5EF4-FFF2-40B4-BE49-F238E27FC236}">
                <a16:creationId xmlns:a16="http://schemas.microsoft.com/office/drawing/2014/main" id="{F7F10DB2-5371-48C4-9244-0B43E9DFF2F7}"/>
              </a:ext>
            </a:extLst>
          </p:cNvPr>
          <p:cNvPicPr>
            <a:picLocks noChangeAspect="1"/>
          </p:cNvPicPr>
          <p:nvPr/>
        </p:nvPicPr>
        <p:blipFill rotWithShape="1">
          <a:blip r:embed="rId4"/>
          <a:srcRect l="5154"/>
          <a:stretch/>
        </p:blipFill>
        <p:spPr>
          <a:xfrm>
            <a:off x="889418" y="4876800"/>
            <a:ext cx="2561647" cy="1700530"/>
          </a:xfrm>
          <a:prstGeom prst="rect">
            <a:avLst/>
          </a:prstGeom>
        </p:spPr>
      </p:pic>
      <p:sp>
        <p:nvSpPr>
          <p:cNvPr id="15" name="Text Box 17">
            <a:extLst>
              <a:ext uri="{FF2B5EF4-FFF2-40B4-BE49-F238E27FC236}">
                <a16:creationId xmlns:a16="http://schemas.microsoft.com/office/drawing/2014/main" id="{35DCC90A-305E-419D-B3D0-B6897EC05E62}"/>
              </a:ext>
            </a:extLst>
          </p:cNvPr>
          <p:cNvSpPr txBox="1">
            <a:spLocks noChangeArrowheads="1"/>
          </p:cNvSpPr>
          <p:nvPr/>
        </p:nvSpPr>
        <p:spPr bwMode="auto">
          <a:xfrm>
            <a:off x="104553" y="4618607"/>
            <a:ext cx="3720423" cy="410593"/>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Arial" panose="020B0604020202020204" pitchFamily="34" charset="0"/>
              </a:rPr>
              <a:t>问题：激波角和马赫角是什么关系？</a:t>
            </a:r>
          </a:p>
        </p:txBody>
      </p:sp>
    </p:spTree>
    <p:extLst>
      <p:ext uri="{BB962C8B-B14F-4D97-AF65-F5344CB8AC3E}">
        <p14:creationId xmlns:p14="http://schemas.microsoft.com/office/powerpoint/2010/main" val="74087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7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72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87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8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25" grpId="0" animBg="1"/>
      <p:bldP spid="328726"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2">
            <a:extLst>
              <a:ext uri="{FF2B5EF4-FFF2-40B4-BE49-F238E27FC236}">
                <a16:creationId xmlns:a16="http://schemas.microsoft.com/office/drawing/2014/main" id="{B7DD87F6-3D0B-49E8-8BDF-DB9567985909}"/>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0041F6C5-726E-4774-81ED-6AA08FE0ACA7}" type="slidenum">
              <a:rPr lang="en-US" altLang="zh-CN" sz="2800">
                <a:solidFill>
                  <a:schemeClr val="tx1"/>
                </a:solidFill>
                <a:latin typeface="Calibri" panose="020F0502020204030204" pitchFamily="34" charset="0"/>
              </a:rPr>
              <a:pPr/>
              <a:t>61</a:t>
            </a:fld>
            <a:endParaRPr lang="en-US" altLang="zh-CN" sz="2800">
              <a:solidFill>
                <a:schemeClr val="tx1"/>
              </a:solidFill>
              <a:latin typeface="Calibri" panose="020F0502020204030204" pitchFamily="34" charset="0"/>
            </a:endParaRPr>
          </a:p>
        </p:txBody>
      </p:sp>
      <p:sp>
        <p:nvSpPr>
          <p:cNvPr id="66563" name="Rectangle 7">
            <a:extLst>
              <a:ext uri="{FF2B5EF4-FFF2-40B4-BE49-F238E27FC236}">
                <a16:creationId xmlns:a16="http://schemas.microsoft.com/office/drawing/2014/main" id="{6142A3B0-21E7-4F48-B28A-0990091FE2EB}"/>
              </a:ext>
            </a:extLst>
          </p:cNvPr>
          <p:cNvSpPr>
            <a:spLocks noChangeArrowheads="1"/>
          </p:cNvSpPr>
          <p:nvPr/>
        </p:nvSpPr>
        <p:spPr bwMode="auto">
          <a:xfrm>
            <a:off x="4403725" y="10064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6564" name="Rectangle 8">
            <a:extLst>
              <a:ext uri="{FF2B5EF4-FFF2-40B4-BE49-F238E27FC236}">
                <a16:creationId xmlns:a16="http://schemas.microsoft.com/office/drawing/2014/main" id="{5CC26DCA-1292-46B5-A25F-40F647A4C0A8}"/>
              </a:ext>
            </a:extLst>
          </p:cNvPr>
          <p:cNvSpPr>
            <a:spLocks noChangeArrowheads="1"/>
          </p:cNvSpPr>
          <p:nvPr/>
        </p:nvSpPr>
        <p:spPr bwMode="auto">
          <a:xfrm>
            <a:off x="4403725" y="10064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6565" name="Rectangle 9">
            <a:extLst>
              <a:ext uri="{FF2B5EF4-FFF2-40B4-BE49-F238E27FC236}">
                <a16:creationId xmlns:a16="http://schemas.microsoft.com/office/drawing/2014/main" id="{2A558002-C984-4639-AE31-DA0E4F5C60AD}"/>
              </a:ext>
            </a:extLst>
          </p:cNvPr>
          <p:cNvSpPr>
            <a:spLocks noChangeArrowheads="1"/>
          </p:cNvSpPr>
          <p:nvPr/>
        </p:nvSpPr>
        <p:spPr bwMode="auto">
          <a:xfrm>
            <a:off x="4403725" y="10064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6566" name="Text Box 20">
            <a:extLst>
              <a:ext uri="{FF2B5EF4-FFF2-40B4-BE49-F238E27FC236}">
                <a16:creationId xmlns:a16="http://schemas.microsoft.com/office/drawing/2014/main" id="{58120C68-66BB-41B7-B68F-046719697B5E}"/>
              </a:ext>
            </a:extLst>
          </p:cNvPr>
          <p:cNvSpPr txBox="1">
            <a:spLocks noChangeArrowheads="1"/>
          </p:cNvSpPr>
          <p:nvPr/>
        </p:nvSpPr>
        <p:spPr bwMode="auto">
          <a:xfrm>
            <a:off x="76200" y="1216025"/>
            <a:ext cx="7559675"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a:solidFill>
                  <a:schemeClr val="tx2"/>
                </a:solidFill>
                <a:latin typeface="华文楷体" panose="02010600040101010101" pitchFamily="2" charset="-122"/>
                <a:ea typeface="华文楷体" panose="02010600040101010101" pitchFamily="2" charset="-122"/>
              </a:rPr>
              <a:t>例</a:t>
            </a:r>
            <a:r>
              <a:rPr lang="en-US" altLang="zh-CN" sz="1800">
                <a:solidFill>
                  <a:schemeClr val="tx2"/>
                </a:solidFill>
                <a:latin typeface="华文楷体" panose="02010600040101010101" pitchFamily="2" charset="-122"/>
                <a:ea typeface="华文楷体" panose="02010600040101010101" pitchFamily="2" charset="-122"/>
              </a:rPr>
              <a:t>4-5                  </a:t>
            </a:r>
            <a:r>
              <a:rPr lang="zh-CN" altLang="en-US" sz="1800">
                <a:solidFill>
                  <a:schemeClr val="tx2"/>
                </a:solidFill>
                <a:latin typeface="华文楷体" panose="02010600040101010101" pitchFamily="2" charset="-122"/>
                <a:ea typeface="华文楷体" panose="02010600040101010101" pitchFamily="2" charset="-122"/>
              </a:rPr>
              <a:t>超声速气流流过一个尖楔，见图。</a:t>
            </a:r>
          </a:p>
          <a:p>
            <a:pPr eaLnBrk="1" hangingPunct="1">
              <a:lnSpc>
                <a:spcPct val="150000"/>
              </a:lnSpc>
              <a:spcBef>
                <a:spcPct val="0"/>
              </a:spcBef>
              <a:buClrTx/>
              <a:buSzTx/>
              <a:buFontTx/>
              <a:buNone/>
            </a:pPr>
            <a:r>
              <a:rPr lang="zh-CN" altLang="en-US" sz="1800">
                <a:solidFill>
                  <a:schemeClr val="tx2"/>
                </a:solidFill>
                <a:latin typeface="华文楷体" panose="02010600040101010101" pitchFamily="2" charset="-122"/>
                <a:ea typeface="华文楷体" panose="02010600040101010101" pitchFamily="2" charset="-122"/>
              </a:rPr>
              <a:t>试求：（</a:t>
            </a:r>
            <a:r>
              <a:rPr lang="en-US" altLang="zh-CN" sz="1800">
                <a:solidFill>
                  <a:schemeClr val="tx2"/>
                </a:solidFill>
                <a:latin typeface="华文楷体" panose="02010600040101010101" pitchFamily="2" charset="-122"/>
                <a:ea typeface="华文楷体" panose="02010600040101010101" pitchFamily="2" charset="-122"/>
              </a:rPr>
              <a:t>1</a:t>
            </a:r>
            <a:r>
              <a:rPr lang="zh-CN" altLang="en-US" sz="1800">
                <a:solidFill>
                  <a:schemeClr val="tx2"/>
                </a:solidFill>
                <a:latin typeface="华文楷体" panose="02010600040101010101" pitchFamily="2" charset="-122"/>
                <a:ea typeface="华文楷体" panose="02010600040101010101" pitchFamily="2" charset="-122"/>
              </a:rPr>
              <a:t>）          一次折转时的                    </a:t>
            </a:r>
            <a:r>
              <a:rPr lang="en-US" altLang="zh-CN" sz="1800">
                <a:solidFill>
                  <a:schemeClr val="tx2"/>
                </a:solidFill>
                <a:latin typeface="华文楷体" panose="02010600040101010101" pitchFamily="2" charset="-122"/>
                <a:ea typeface="华文楷体" panose="02010600040101010101" pitchFamily="2" charset="-122"/>
              </a:rPr>
              <a:t>;</a:t>
            </a:r>
          </a:p>
          <a:p>
            <a:pPr eaLnBrk="1" hangingPunct="1">
              <a:lnSpc>
                <a:spcPct val="150000"/>
              </a:lnSpc>
              <a:spcBef>
                <a:spcPct val="0"/>
              </a:spcBef>
              <a:buClrTx/>
              <a:buSzTx/>
              <a:buFontTx/>
              <a:buNone/>
            </a:pPr>
            <a:r>
              <a:rPr lang="en-US" altLang="zh-CN" sz="1800">
                <a:solidFill>
                  <a:schemeClr val="tx2"/>
                </a:solidFill>
                <a:latin typeface="华文楷体" panose="02010600040101010101" pitchFamily="2" charset="-122"/>
                <a:ea typeface="华文楷体" panose="02010600040101010101" pitchFamily="2" charset="-122"/>
              </a:rPr>
              <a:t>             </a:t>
            </a:r>
            <a:r>
              <a:rPr lang="zh-CN" altLang="en-US" sz="1800">
                <a:solidFill>
                  <a:schemeClr val="tx2"/>
                </a:solidFill>
                <a:latin typeface="华文楷体" panose="02010600040101010101" pitchFamily="2" charset="-122"/>
                <a:ea typeface="华文楷体" panose="02010600040101010101" pitchFamily="2" charset="-122"/>
              </a:rPr>
              <a:t>（</a:t>
            </a:r>
            <a:r>
              <a:rPr lang="en-US" altLang="zh-CN" sz="1800">
                <a:solidFill>
                  <a:schemeClr val="tx2"/>
                </a:solidFill>
                <a:latin typeface="华文楷体" panose="02010600040101010101" pitchFamily="2" charset="-122"/>
                <a:ea typeface="华文楷体" panose="02010600040101010101" pitchFamily="2" charset="-122"/>
              </a:rPr>
              <a:t>2</a:t>
            </a:r>
            <a:r>
              <a:rPr lang="zh-CN" altLang="en-US" sz="1800">
                <a:solidFill>
                  <a:schemeClr val="tx2"/>
                </a:solidFill>
                <a:latin typeface="华文楷体" panose="02010600040101010101" pitchFamily="2" charset="-122"/>
                <a:ea typeface="华文楷体" panose="02010600040101010101" pitchFamily="2" charset="-122"/>
              </a:rPr>
              <a:t>）</a:t>
            </a:r>
            <a:r>
              <a:rPr lang="en-US" altLang="zh-CN" sz="1800">
                <a:solidFill>
                  <a:schemeClr val="tx2"/>
                </a:solidFill>
                <a:latin typeface="华文楷体" panose="02010600040101010101" pitchFamily="2" charset="-122"/>
                <a:ea typeface="华文楷体" panose="02010600040101010101" pitchFamily="2" charset="-122"/>
              </a:rPr>
              <a:t>          </a:t>
            </a:r>
            <a:r>
              <a:rPr lang="zh-CN" altLang="en-US" sz="1800">
                <a:solidFill>
                  <a:schemeClr val="tx2"/>
                </a:solidFill>
                <a:latin typeface="华文楷体" panose="02010600040101010101" pitchFamily="2" charset="-122"/>
                <a:ea typeface="华文楷体" panose="02010600040101010101" pitchFamily="2" charset="-122"/>
              </a:rPr>
              <a:t>两次折转，每次      ，再求           值。</a:t>
            </a:r>
          </a:p>
        </p:txBody>
      </p:sp>
      <p:graphicFrame>
        <p:nvGraphicFramePr>
          <p:cNvPr id="66567" name="Object 21">
            <a:extLst>
              <a:ext uri="{FF2B5EF4-FFF2-40B4-BE49-F238E27FC236}">
                <a16:creationId xmlns:a16="http://schemas.microsoft.com/office/drawing/2014/main" id="{29C6F1DA-35D1-4E32-B120-ECDE05786B72}"/>
              </a:ext>
            </a:extLst>
          </p:cNvPr>
          <p:cNvGraphicFramePr>
            <a:graphicFrameLocks noChangeAspect="1"/>
          </p:cNvGraphicFramePr>
          <p:nvPr/>
        </p:nvGraphicFramePr>
        <p:xfrm>
          <a:off x="908050" y="1371600"/>
          <a:ext cx="844550" cy="300038"/>
        </p:xfrm>
        <a:graphic>
          <a:graphicData uri="http://schemas.openxmlformats.org/presentationml/2006/ole">
            <mc:AlternateContent xmlns:mc="http://schemas.openxmlformats.org/markup-compatibility/2006">
              <mc:Choice xmlns:v="urn:schemas-microsoft-com:vml" Requires="v">
                <p:oleObj spid="_x0000_s66732" name="Equation" r:id="rId3" imgW="647700" imgH="228600" progId="Equation.DSMT4">
                  <p:embed/>
                </p:oleObj>
              </mc:Choice>
              <mc:Fallback>
                <p:oleObj name="Equation" r:id="rId3" imgW="647700" imgH="228600" progId="Equation.DSMT4">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050" y="1371600"/>
                        <a:ext cx="844550" cy="3000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8" name="Object 22">
            <a:extLst>
              <a:ext uri="{FF2B5EF4-FFF2-40B4-BE49-F238E27FC236}">
                <a16:creationId xmlns:a16="http://schemas.microsoft.com/office/drawing/2014/main" id="{9E476F99-65FA-4558-9559-A632949007F6}"/>
              </a:ext>
            </a:extLst>
          </p:cNvPr>
          <p:cNvGraphicFramePr>
            <a:graphicFrameLocks noChangeAspect="1"/>
          </p:cNvGraphicFramePr>
          <p:nvPr/>
        </p:nvGraphicFramePr>
        <p:xfrm>
          <a:off x="1295400" y="1752600"/>
          <a:ext cx="685800" cy="300038"/>
        </p:xfrm>
        <a:graphic>
          <a:graphicData uri="http://schemas.openxmlformats.org/presentationml/2006/ole">
            <mc:AlternateContent xmlns:mc="http://schemas.openxmlformats.org/markup-compatibility/2006">
              <mc:Choice xmlns:v="urn:schemas-microsoft-com:vml" Requires="v">
                <p:oleObj spid="_x0000_s66733" r:id="rId5" imgW="457002" imgH="203112" progId="Equation.DSMT4">
                  <p:embed/>
                </p:oleObj>
              </mc:Choice>
              <mc:Fallback>
                <p:oleObj r:id="rId5" imgW="457002" imgH="203112"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752600"/>
                        <a:ext cx="685800" cy="3000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9" name="Object 23">
            <a:extLst>
              <a:ext uri="{FF2B5EF4-FFF2-40B4-BE49-F238E27FC236}">
                <a16:creationId xmlns:a16="http://schemas.microsoft.com/office/drawing/2014/main" id="{1C725FC5-C65A-4EE9-9F7F-8D8C157E9E7E}"/>
              </a:ext>
            </a:extLst>
          </p:cNvPr>
          <p:cNvGraphicFramePr>
            <a:graphicFrameLocks noChangeAspect="1"/>
          </p:cNvGraphicFramePr>
          <p:nvPr/>
        </p:nvGraphicFramePr>
        <p:xfrm>
          <a:off x="3352800" y="1752600"/>
          <a:ext cx="1155700" cy="330200"/>
        </p:xfrm>
        <a:graphic>
          <a:graphicData uri="http://schemas.openxmlformats.org/presentationml/2006/ole">
            <mc:AlternateContent xmlns:mc="http://schemas.openxmlformats.org/markup-compatibility/2006">
              <mc:Choice xmlns:v="urn:schemas-microsoft-com:vml" Requires="v">
                <p:oleObj spid="_x0000_s66734" name="Equation" r:id="rId7" imgW="800100" imgH="228600" progId="Equation.DSMT4">
                  <p:embed/>
                </p:oleObj>
              </mc:Choice>
              <mc:Fallback>
                <p:oleObj name="Equation" r:id="rId7" imgW="800100" imgH="228600"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1752600"/>
                        <a:ext cx="1155700" cy="330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0" name="Object 24">
            <a:extLst>
              <a:ext uri="{FF2B5EF4-FFF2-40B4-BE49-F238E27FC236}">
                <a16:creationId xmlns:a16="http://schemas.microsoft.com/office/drawing/2014/main" id="{E0FE9EA5-4FB3-4217-B340-B5A1F6E44C30}"/>
              </a:ext>
            </a:extLst>
          </p:cNvPr>
          <p:cNvGraphicFramePr>
            <a:graphicFrameLocks noChangeAspect="1"/>
          </p:cNvGraphicFramePr>
          <p:nvPr/>
        </p:nvGraphicFramePr>
        <p:xfrm>
          <a:off x="1295400" y="2133600"/>
          <a:ext cx="685800" cy="300038"/>
        </p:xfrm>
        <a:graphic>
          <a:graphicData uri="http://schemas.openxmlformats.org/presentationml/2006/ole">
            <mc:AlternateContent xmlns:mc="http://schemas.openxmlformats.org/markup-compatibility/2006">
              <mc:Choice xmlns:v="urn:schemas-microsoft-com:vml" Requires="v">
                <p:oleObj spid="_x0000_s66735" r:id="rId9" imgW="457002" imgH="203112" progId="Equation.DSMT4">
                  <p:embed/>
                </p:oleObj>
              </mc:Choice>
              <mc:Fallback>
                <p:oleObj r:id="rId9" imgW="457002" imgH="203112" progId="Equation.DSMT4">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133600"/>
                        <a:ext cx="685800" cy="3000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1" name="Object 25">
            <a:extLst>
              <a:ext uri="{FF2B5EF4-FFF2-40B4-BE49-F238E27FC236}">
                <a16:creationId xmlns:a16="http://schemas.microsoft.com/office/drawing/2014/main" id="{ED1E783A-4979-44AC-9A25-24816F7BF50E}"/>
              </a:ext>
            </a:extLst>
          </p:cNvPr>
          <p:cNvGraphicFramePr>
            <a:graphicFrameLocks noChangeAspect="1"/>
          </p:cNvGraphicFramePr>
          <p:nvPr/>
        </p:nvGraphicFramePr>
        <p:xfrm>
          <a:off x="3657600" y="2133600"/>
          <a:ext cx="381000" cy="333375"/>
        </p:xfrm>
        <a:graphic>
          <a:graphicData uri="http://schemas.openxmlformats.org/presentationml/2006/ole">
            <mc:AlternateContent xmlns:mc="http://schemas.openxmlformats.org/markup-compatibility/2006">
              <mc:Choice xmlns:v="urn:schemas-microsoft-com:vml" Requires="v">
                <p:oleObj spid="_x0000_s66736" r:id="rId10" imgW="228501" imgH="203112" progId="Equation.DSMT4">
                  <p:embed/>
                </p:oleObj>
              </mc:Choice>
              <mc:Fallback>
                <p:oleObj r:id="rId10" imgW="228501" imgH="203112" progId="Equation.DSMT4">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0" y="2133600"/>
                        <a:ext cx="381000" cy="3333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2" name="Object 26">
            <a:extLst>
              <a:ext uri="{FF2B5EF4-FFF2-40B4-BE49-F238E27FC236}">
                <a16:creationId xmlns:a16="http://schemas.microsoft.com/office/drawing/2014/main" id="{EE339D4B-E010-4BF2-BD4A-D285A0C61120}"/>
              </a:ext>
            </a:extLst>
          </p:cNvPr>
          <p:cNvGraphicFramePr>
            <a:graphicFrameLocks noChangeAspect="1"/>
          </p:cNvGraphicFramePr>
          <p:nvPr/>
        </p:nvGraphicFramePr>
        <p:xfrm>
          <a:off x="4648200" y="2195513"/>
          <a:ext cx="609600" cy="319087"/>
        </p:xfrm>
        <a:graphic>
          <a:graphicData uri="http://schemas.openxmlformats.org/presentationml/2006/ole">
            <mc:AlternateContent xmlns:mc="http://schemas.openxmlformats.org/markup-compatibility/2006">
              <mc:Choice xmlns:v="urn:schemas-microsoft-com:vml" Requires="v">
                <p:oleObj spid="_x0000_s66737" r:id="rId12" imgW="418918" imgH="215806" progId="Equation.DSMT4">
                  <p:embed/>
                </p:oleObj>
              </mc:Choice>
              <mc:Fallback>
                <p:oleObj r:id="rId12" imgW="418918" imgH="215806" progId="Equation.DSMT4">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2195513"/>
                        <a:ext cx="609600" cy="3190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6573" name="Picture 17">
            <a:extLst>
              <a:ext uri="{FF2B5EF4-FFF2-40B4-BE49-F238E27FC236}">
                <a16:creationId xmlns:a16="http://schemas.microsoft.com/office/drawing/2014/main" id="{A8667657-A04F-431F-A382-7B2FF376AD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 y="3505200"/>
            <a:ext cx="7743825" cy="22860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7" name="Rectangle 3">
            <a:extLst>
              <a:ext uri="{FF2B5EF4-FFF2-40B4-BE49-F238E27FC236}">
                <a16:creationId xmlns:a16="http://schemas.microsoft.com/office/drawing/2014/main" id="{55DFEE59-74C7-4A38-B3D4-A0FE333608D2}"/>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sp>
        <p:nvSpPr>
          <p:cNvPr id="18" name="Text Box 3">
            <a:extLst>
              <a:ext uri="{FF2B5EF4-FFF2-40B4-BE49-F238E27FC236}">
                <a16:creationId xmlns:a16="http://schemas.microsoft.com/office/drawing/2014/main" id="{1708A72B-5328-4DCB-B063-C11AE9738F89}"/>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2">
            <a:extLst>
              <a:ext uri="{FF2B5EF4-FFF2-40B4-BE49-F238E27FC236}">
                <a16:creationId xmlns:a16="http://schemas.microsoft.com/office/drawing/2014/main" id="{471A0E70-5BAE-4A67-A15B-54CDB070966F}"/>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0B9F06A8-BF2F-47D0-BC01-BDED9E303D01}" type="slidenum">
              <a:rPr lang="en-US" altLang="zh-CN" sz="2800">
                <a:solidFill>
                  <a:schemeClr val="tx1"/>
                </a:solidFill>
                <a:latin typeface="Calibri" panose="020F0502020204030204" pitchFamily="34" charset="0"/>
              </a:rPr>
              <a:pPr/>
              <a:t>62</a:t>
            </a:fld>
            <a:endParaRPr lang="en-US" altLang="zh-CN" sz="2800">
              <a:solidFill>
                <a:schemeClr val="tx1"/>
              </a:solidFill>
              <a:latin typeface="Calibri" panose="020F0502020204030204" pitchFamily="34" charset="0"/>
            </a:endParaRPr>
          </a:p>
        </p:txBody>
      </p:sp>
      <p:graphicFrame>
        <p:nvGraphicFramePr>
          <p:cNvPr id="330768" name="Object 16">
            <a:extLst>
              <a:ext uri="{FF2B5EF4-FFF2-40B4-BE49-F238E27FC236}">
                <a16:creationId xmlns:a16="http://schemas.microsoft.com/office/drawing/2014/main" id="{0B60CA20-50BE-4814-BCBB-8FB2812E40FE}"/>
              </a:ext>
            </a:extLst>
          </p:cNvPr>
          <p:cNvGraphicFramePr>
            <a:graphicFrameLocks noChangeAspect="1"/>
          </p:cNvGraphicFramePr>
          <p:nvPr>
            <p:extLst>
              <p:ext uri="{D42A27DB-BD31-4B8C-83A1-F6EECF244321}">
                <p14:modId xmlns:p14="http://schemas.microsoft.com/office/powerpoint/2010/main" val="1149312818"/>
              </p:ext>
            </p:extLst>
          </p:nvPr>
        </p:nvGraphicFramePr>
        <p:xfrm>
          <a:off x="1182688" y="3103563"/>
          <a:ext cx="3694112" cy="420687"/>
        </p:xfrm>
        <a:graphic>
          <a:graphicData uri="http://schemas.openxmlformats.org/presentationml/2006/ole">
            <mc:AlternateContent xmlns:mc="http://schemas.openxmlformats.org/markup-compatibility/2006">
              <mc:Choice xmlns:v="urn:schemas-microsoft-com:vml" Requires="v">
                <p:oleObj spid="_x0000_s67879" name="Equation" r:id="rId3" imgW="2082600" imgH="241200" progId="Equation.DSMT4">
                  <p:embed/>
                </p:oleObj>
              </mc:Choice>
              <mc:Fallback>
                <p:oleObj name="Equation" r:id="rId3" imgW="2082600" imgH="241200" progId="Equation.DSMT4">
                  <p:embed/>
                  <p:pic>
                    <p:nvPicPr>
                      <p:cNvPr id="0" name="Object 16"/>
                      <p:cNvPicPr>
                        <a:picLocks noChangeAspect="1" noChangeArrowheads="1"/>
                      </p:cNvPicPr>
                      <p:nvPr/>
                    </p:nvPicPr>
                    <p:blipFill>
                      <a:blip r:embed="rId4"/>
                      <a:srcRect/>
                      <a:stretch>
                        <a:fillRect/>
                      </a:stretch>
                    </p:blipFill>
                    <p:spPr bwMode="auto">
                      <a:xfrm>
                        <a:off x="1182688" y="3103563"/>
                        <a:ext cx="3694112" cy="4206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9" name="Object 17">
            <a:extLst>
              <a:ext uri="{FF2B5EF4-FFF2-40B4-BE49-F238E27FC236}">
                <a16:creationId xmlns:a16="http://schemas.microsoft.com/office/drawing/2014/main" id="{30D27ACF-48E2-4F95-A8FD-CF363E0AD96B}"/>
              </a:ext>
            </a:extLst>
          </p:cNvPr>
          <p:cNvGraphicFramePr>
            <a:graphicFrameLocks noChangeAspect="1"/>
          </p:cNvGraphicFramePr>
          <p:nvPr>
            <p:extLst>
              <p:ext uri="{D42A27DB-BD31-4B8C-83A1-F6EECF244321}">
                <p14:modId xmlns:p14="http://schemas.microsoft.com/office/powerpoint/2010/main" val="507767948"/>
              </p:ext>
            </p:extLst>
          </p:nvPr>
        </p:nvGraphicFramePr>
        <p:xfrm>
          <a:off x="1135856" y="3866449"/>
          <a:ext cx="3695700" cy="431800"/>
        </p:xfrm>
        <a:graphic>
          <a:graphicData uri="http://schemas.openxmlformats.org/presentationml/2006/ole">
            <mc:AlternateContent xmlns:mc="http://schemas.openxmlformats.org/markup-compatibility/2006">
              <mc:Choice xmlns:v="urn:schemas-microsoft-com:vml" Requires="v">
                <p:oleObj spid="_x0000_s67880" name="Equation" r:id="rId5" imgW="2044700" imgH="241300" progId="Equation.DSMT4">
                  <p:embed/>
                </p:oleObj>
              </mc:Choice>
              <mc:Fallback>
                <p:oleObj name="Equation" r:id="rId5" imgW="2044700" imgH="24130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856" y="3866449"/>
                        <a:ext cx="3695700" cy="431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70" name="Object 18">
            <a:extLst>
              <a:ext uri="{FF2B5EF4-FFF2-40B4-BE49-F238E27FC236}">
                <a16:creationId xmlns:a16="http://schemas.microsoft.com/office/drawing/2014/main" id="{C70ECAB3-2516-45A6-AC90-9A54185F1254}"/>
              </a:ext>
            </a:extLst>
          </p:cNvPr>
          <p:cNvGraphicFramePr>
            <a:graphicFrameLocks noChangeAspect="1"/>
          </p:cNvGraphicFramePr>
          <p:nvPr>
            <p:extLst>
              <p:ext uri="{D42A27DB-BD31-4B8C-83A1-F6EECF244321}">
                <p14:modId xmlns:p14="http://schemas.microsoft.com/office/powerpoint/2010/main" val="1415798948"/>
              </p:ext>
            </p:extLst>
          </p:nvPr>
        </p:nvGraphicFramePr>
        <p:xfrm>
          <a:off x="1125335" y="4787901"/>
          <a:ext cx="3705225" cy="433388"/>
        </p:xfrm>
        <a:graphic>
          <a:graphicData uri="http://schemas.openxmlformats.org/presentationml/2006/ole">
            <mc:AlternateContent xmlns:mc="http://schemas.openxmlformats.org/markup-compatibility/2006">
              <mc:Choice xmlns:v="urn:schemas-microsoft-com:vml" Requires="v">
                <p:oleObj spid="_x0000_s67881" name="Equation" r:id="rId7" imgW="2044700" imgH="241300" progId="Equation.DSMT4">
                  <p:embed/>
                </p:oleObj>
              </mc:Choice>
              <mc:Fallback>
                <p:oleObj name="Equation" r:id="rId7" imgW="2044700" imgH="2413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5335" y="4787901"/>
                        <a:ext cx="3705225" cy="4333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71" name="Object 19">
            <a:extLst>
              <a:ext uri="{FF2B5EF4-FFF2-40B4-BE49-F238E27FC236}">
                <a16:creationId xmlns:a16="http://schemas.microsoft.com/office/drawing/2014/main" id="{5C937F1E-F9E1-4BC9-88AF-271EC7BA0E6C}"/>
              </a:ext>
            </a:extLst>
          </p:cNvPr>
          <p:cNvGraphicFramePr>
            <a:graphicFrameLocks noChangeAspect="1"/>
          </p:cNvGraphicFramePr>
          <p:nvPr>
            <p:extLst>
              <p:ext uri="{D42A27DB-BD31-4B8C-83A1-F6EECF244321}">
                <p14:modId xmlns:p14="http://schemas.microsoft.com/office/powerpoint/2010/main" val="3508515018"/>
              </p:ext>
            </p:extLst>
          </p:nvPr>
        </p:nvGraphicFramePr>
        <p:xfrm>
          <a:off x="228600" y="5810104"/>
          <a:ext cx="4419600" cy="400050"/>
        </p:xfrm>
        <a:graphic>
          <a:graphicData uri="http://schemas.openxmlformats.org/presentationml/2006/ole">
            <mc:AlternateContent xmlns:mc="http://schemas.openxmlformats.org/markup-compatibility/2006">
              <mc:Choice xmlns:v="urn:schemas-microsoft-com:vml" Requires="v">
                <p:oleObj spid="_x0000_s67882" r:id="rId9" imgW="2527300" imgH="228600" progId="Equation.DSMT4">
                  <p:embed/>
                </p:oleObj>
              </mc:Choice>
              <mc:Fallback>
                <p:oleObj r:id="rId9" imgW="2527300" imgH="228600"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5810104"/>
                        <a:ext cx="4419600" cy="4000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0772" name="Text Box 20">
            <a:extLst>
              <a:ext uri="{FF2B5EF4-FFF2-40B4-BE49-F238E27FC236}">
                <a16:creationId xmlns:a16="http://schemas.microsoft.com/office/drawing/2014/main" id="{3BA33C0A-84D7-44CB-AD17-CC096182988E}"/>
              </a:ext>
            </a:extLst>
          </p:cNvPr>
          <p:cNvSpPr txBox="1">
            <a:spLocks noChangeArrowheads="1"/>
          </p:cNvSpPr>
          <p:nvPr/>
        </p:nvSpPr>
        <p:spPr bwMode="auto">
          <a:xfrm>
            <a:off x="4902497" y="4680317"/>
            <a:ext cx="1454168" cy="1631216"/>
          </a:xfrm>
          <a:prstGeom prst="rect">
            <a:avLst/>
          </a:prstGeom>
          <a:solidFill>
            <a:schemeClr val="accent2">
              <a:lumMod val="40000"/>
              <a:lumOff val="60000"/>
            </a:schemeClr>
          </a:solidFill>
          <a:ln w="31750">
            <a:solidFill>
              <a:srgbClr val="C00000"/>
            </a:solidFill>
            <a:miter lim="800000"/>
            <a:headEnd/>
            <a:tailEnd/>
          </a:ln>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dirty="0">
                <a:latin typeface="Arial" panose="020B0604020202020204" pitchFamily="34" charset="0"/>
              </a:rPr>
              <a:t>相同角度分两次折转比一次折转总压损失小</a:t>
            </a:r>
          </a:p>
        </p:txBody>
      </p:sp>
      <p:sp>
        <p:nvSpPr>
          <p:cNvPr id="330773" name="Text Box 21">
            <a:extLst>
              <a:ext uri="{FF2B5EF4-FFF2-40B4-BE49-F238E27FC236}">
                <a16:creationId xmlns:a16="http://schemas.microsoft.com/office/drawing/2014/main" id="{40E30D3B-3620-4764-AD09-BACF0894E068}"/>
              </a:ext>
            </a:extLst>
          </p:cNvPr>
          <p:cNvSpPr txBox="1">
            <a:spLocks noChangeArrowheads="1"/>
          </p:cNvSpPr>
          <p:nvPr/>
        </p:nvSpPr>
        <p:spPr bwMode="auto">
          <a:xfrm>
            <a:off x="141288" y="5345113"/>
            <a:ext cx="4494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故分两次折转经两道斜激波后总的</a:t>
            </a:r>
            <a:r>
              <a:rPr lang="en-US" altLang="zh-CN" sz="1800" i="1">
                <a:latin typeface="Times New Roman" panose="02020603050405020304" pitchFamily="18" charset="0"/>
                <a:cs typeface="Times New Roman" panose="02020603050405020304" pitchFamily="18" charset="0"/>
              </a:rPr>
              <a:t>σ</a:t>
            </a:r>
            <a:r>
              <a:rPr lang="zh-CN" altLang="en-US" sz="1800">
                <a:latin typeface="Arial" panose="020B0604020202020204" pitchFamily="34" charset="0"/>
              </a:rPr>
              <a:t>值是：</a:t>
            </a:r>
          </a:p>
        </p:txBody>
      </p:sp>
      <p:sp>
        <p:nvSpPr>
          <p:cNvPr id="330774" name="Text Box 22">
            <a:extLst>
              <a:ext uri="{FF2B5EF4-FFF2-40B4-BE49-F238E27FC236}">
                <a16:creationId xmlns:a16="http://schemas.microsoft.com/office/drawing/2014/main" id="{C4471B50-EA57-415B-8745-0DACF16BCC7D}"/>
              </a:ext>
            </a:extLst>
          </p:cNvPr>
          <p:cNvSpPr txBox="1">
            <a:spLocks noChangeArrowheads="1"/>
          </p:cNvSpPr>
          <p:nvPr/>
        </p:nvSpPr>
        <p:spPr bwMode="auto">
          <a:xfrm>
            <a:off x="152400" y="2590800"/>
            <a:ext cx="700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solidFill>
                  <a:srgbClr val="C00000"/>
                </a:solidFill>
                <a:latin typeface="Arial" panose="020B0604020202020204" pitchFamily="34" charset="0"/>
              </a:rPr>
              <a:t>解：</a:t>
            </a:r>
          </a:p>
        </p:txBody>
      </p:sp>
      <p:sp>
        <p:nvSpPr>
          <p:cNvPr id="330775" name="Text Box 23">
            <a:extLst>
              <a:ext uri="{FF2B5EF4-FFF2-40B4-BE49-F238E27FC236}">
                <a16:creationId xmlns:a16="http://schemas.microsoft.com/office/drawing/2014/main" id="{C87A6E85-8781-4C0A-893F-B82EAAF71DFB}"/>
              </a:ext>
            </a:extLst>
          </p:cNvPr>
          <p:cNvSpPr txBox="1">
            <a:spLocks noChangeArrowheads="1"/>
          </p:cNvSpPr>
          <p:nvPr/>
        </p:nvSpPr>
        <p:spPr bwMode="auto">
          <a:xfrm>
            <a:off x="609600" y="2667000"/>
            <a:ext cx="441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a:t>
            </a:r>
            <a:r>
              <a:rPr lang="en-US" altLang="zh-CN" sz="1800">
                <a:latin typeface="Arial" panose="020B0604020202020204" pitchFamily="34" charset="0"/>
              </a:rPr>
              <a:t>1</a:t>
            </a:r>
            <a:r>
              <a:rPr lang="zh-CN" altLang="en-US" sz="1800">
                <a:latin typeface="Arial" panose="020B0604020202020204" pitchFamily="34" charset="0"/>
              </a:rPr>
              <a:t>）由</a:t>
            </a:r>
            <a:r>
              <a:rPr lang="en-US" altLang="zh-CN" sz="1800" i="1">
                <a:latin typeface="Times New Roman" panose="02020603050405020304" pitchFamily="18" charset="0"/>
              </a:rPr>
              <a:t>Ma</a:t>
            </a:r>
            <a:r>
              <a:rPr lang="en-US" altLang="zh-CN" sz="1800" baseline="-25000">
                <a:latin typeface="Arial" panose="020B0604020202020204" pitchFamily="34" charset="0"/>
              </a:rPr>
              <a:t>1</a:t>
            </a:r>
            <a:r>
              <a:rPr lang="en-US" altLang="zh-CN" sz="1800">
                <a:latin typeface="Arial" panose="020B0604020202020204" pitchFamily="34" charset="0"/>
              </a:rPr>
              <a:t>=2.0</a:t>
            </a:r>
            <a:r>
              <a:rPr lang="zh-CN" altLang="en-US" sz="1800">
                <a:latin typeface="Arial" panose="020B0604020202020204" pitchFamily="34" charset="0"/>
              </a:rPr>
              <a:t>，</a:t>
            </a:r>
            <a:r>
              <a:rPr lang="en-US" altLang="zh-CN" sz="1800" i="1">
                <a:latin typeface="Times New Roman" panose="02020603050405020304" pitchFamily="18" charset="0"/>
              </a:rPr>
              <a:t>δ </a:t>
            </a:r>
            <a:r>
              <a:rPr lang="en-US" altLang="zh-CN" sz="1800">
                <a:latin typeface="Arial" panose="020B0604020202020204" pitchFamily="34" charset="0"/>
              </a:rPr>
              <a:t>=20</a:t>
            </a:r>
            <a:r>
              <a:rPr lang="en-US" altLang="zh-CN" sz="1800" baseline="56000">
                <a:latin typeface="Arial" panose="020B0604020202020204" pitchFamily="34" charset="0"/>
              </a:rPr>
              <a:t>0</a:t>
            </a:r>
            <a:r>
              <a:rPr lang="en-US" altLang="zh-CN" sz="1800">
                <a:latin typeface="Arial" panose="020B0604020202020204" pitchFamily="34" charset="0"/>
              </a:rPr>
              <a:t> </a:t>
            </a:r>
            <a:r>
              <a:rPr lang="zh-CN" altLang="en-US" sz="1800">
                <a:latin typeface="Arial" panose="020B0604020202020204" pitchFamily="34" charset="0"/>
              </a:rPr>
              <a:t>，查图</a:t>
            </a:r>
            <a:r>
              <a:rPr lang="en-US" altLang="zh-CN" sz="1800">
                <a:latin typeface="Arial" panose="020B0604020202020204" pitchFamily="34" charset="0"/>
              </a:rPr>
              <a:t>4</a:t>
            </a:r>
            <a:r>
              <a:rPr lang="en-US" altLang="zh-CN" sz="1800" i="1">
                <a:latin typeface="Times New Roman" panose="02020603050405020304" pitchFamily="18" charset="0"/>
              </a:rPr>
              <a:t>-</a:t>
            </a:r>
            <a:r>
              <a:rPr lang="en-US" altLang="zh-CN" sz="1800">
                <a:latin typeface="Times New Roman" panose="02020603050405020304" pitchFamily="18" charset="0"/>
              </a:rPr>
              <a:t>16</a:t>
            </a:r>
            <a:r>
              <a:rPr lang="zh-CN" altLang="en-US" sz="1800">
                <a:latin typeface="Arial" panose="020B0604020202020204" pitchFamily="34" charset="0"/>
              </a:rPr>
              <a:t>得：</a:t>
            </a:r>
          </a:p>
        </p:txBody>
      </p:sp>
      <p:sp>
        <p:nvSpPr>
          <p:cNvPr id="330776" name="Text Box 24">
            <a:extLst>
              <a:ext uri="{FF2B5EF4-FFF2-40B4-BE49-F238E27FC236}">
                <a16:creationId xmlns:a16="http://schemas.microsoft.com/office/drawing/2014/main" id="{0CC84637-31F3-43F1-8E3B-6B9B2F99AE61}"/>
              </a:ext>
            </a:extLst>
          </p:cNvPr>
          <p:cNvSpPr txBox="1">
            <a:spLocks noChangeArrowheads="1"/>
          </p:cNvSpPr>
          <p:nvPr/>
        </p:nvSpPr>
        <p:spPr bwMode="auto">
          <a:xfrm>
            <a:off x="609600" y="3516313"/>
            <a:ext cx="4527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a:t>
            </a:r>
            <a:r>
              <a:rPr lang="en-US" altLang="zh-CN" sz="1800">
                <a:latin typeface="Arial" panose="020B0604020202020204" pitchFamily="34" charset="0"/>
              </a:rPr>
              <a:t>2</a:t>
            </a:r>
            <a:r>
              <a:rPr lang="zh-CN" altLang="en-US" sz="1800">
                <a:latin typeface="Arial" panose="020B0604020202020204" pitchFamily="34" charset="0"/>
              </a:rPr>
              <a:t>）由</a:t>
            </a:r>
            <a:r>
              <a:rPr lang="en-US" altLang="zh-CN" sz="1800" i="1">
                <a:latin typeface="Times New Roman" panose="02020603050405020304" pitchFamily="18" charset="0"/>
              </a:rPr>
              <a:t>Ma</a:t>
            </a:r>
            <a:r>
              <a:rPr lang="en-US" altLang="zh-CN" sz="1800" i="1" baseline="-25000">
                <a:latin typeface="Times New Roman" panose="02020603050405020304" pitchFamily="18" charset="0"/>
              </a:rPr>
              <a:t>1</a:t>
            </a:r>
            <a:r>
              <a:rPr lang="en-US" altLang="zh-CN" sz="1800">
                <a:latin typeface="Arial" panose="020B0604020202020204" pitchFamily="34" charset="0"/>
              </a:rPr>
              <a:t>=2.0</a:t>
            </a:r>
            <a:r>
              <a:rPr lang="zh-CN" altLang="en-US" sz="1800">
                <a:latin typeface="Arial" panose="020B0604020202020204" pitchFamily="34" charset="0"/>
              </a:rPr>
              <a:t>，</a:t>
            </a:r>
            <a:r>
              <a:rPr lang="en-US" altLang="zh-CN" sz="1800" i="1">
                <a:latin typeface="Times New Roman" panose="02020603050405020304" pitchFamily="18" charset="0"/>
              </a:rPr>
              <a:t>δ</a:t>
            </a:r>
            <a:r>
              <a:rPr lang="en-US" altLang="zh-CN" sz="1800" baseline="-25000">
                <a:latin typeface="Arial" panose="020B0604020202020204" pitchFamily="34" charset="0"/>
              </a:rPr>
              <a:t>1</a:t>
            </a:r>
            <a:r>
              <a:rPr lang="en-US" altLang="zh-CN" sz="1800">
                <a:latin typeface="Arial" panose="020B0604020202020204" pitchFamily="34" charset="0"/>
              </a:rPr>
              <a:t> =10</a:t>
            </a:r>
            <a:r>
              <a:rPr lang="en-US" altLang="zh-CN" sz="1800" baseline="56000">
                <a:latin typeface="Arial" panose="020B0604020202020204" pitchFamily="34" charset="0"/>
              </a:rPr>
              <a:t>0</a:t>
            </a:r>
            <a:r>
              <a:rPr lang="en-US" altLang="zh-CN" sz="1800">
                <a:latin typeface="Arial" panose="020B0604020202020204" pitchFamily="34" charset="0"/>
              </a:rPr>
              <a:t> </a:t>
            </a:r>
            <a:r>
              <a:rPr lang="zh-CN" altLang="en-US" sz="1800">
                <a:latin typeface="Arial" panose="020B0604020202020204" pitchFamily="34" charset="0"/>
              </a:rPr>
              <a:t>，查图</a:t>
            </a:r>
            <a:r>
              <a:rPr lang="en-US" altLang="zh-CN" sz="1800">
                <a:latin typeface="Arial" panose="020B0604020202020204" pitchFamily="34" charset="0"/>
              </a:rPr>
              <a:t>4-16</a:t>
            </a:r>
            <a:r>
              <a:rPr lang="zh-CN" altLang="en-US" sz="1800">
                <a:latin typeface="Arial" panose="020B0604020202020204" pitchFamily="34" charset="0"/>
              </a:rPr>
              <a:t>得：</a:t>
            </a:r>
          </a:p>
        </p:txBody>
      </p:sp>
      <p:sp>
        <p:nvSpPr>
          <p:cNvPr id="330777" name="Text Box 25">
            <a:extLst>
              <a:ext uri="{FF2B5EF4-FFF2-40B4-BE49-F238E27FC236}">
                <a16:creationId xmlns:a16="http://schemas.microsoft.com/office/drawing/2014/main" id="{3DFA67E1-029E-47F4-A9C0-8D242EA6CD0F}"/>
              </a:ext>
            </a:extLst>
          </p:cNvPr>
          <p:cNvSpPr txBox="1">
            <a:spLocks noChangeArrowheads="1"/>
          </p:cNvSpPr>
          <p:nvPr/>
        </p:nvSpPr>
        <p:spPr bwMode="auto">
          <a:xfrm>
            <a:off x="609600" y="4354513"/>
            <a:ext cx="4748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1800">
                <a:latin typeface="Arial" panose="020B0604020202020204" pitchFamily="34" charset="0"/>
              </a:rPr>
              <a:t>（</a:t>
            </a:r>
            <a:r>
              <a:rPr lang="en-US" altLang="zh-CN" sz="1800">
                <a:latin typeface="Arial" panose="020B0604020202020204" pitchFamily="34" charset="0"/>
              </a:rPr>
              <a:t>3</a:t>
            </a:r>
            <a:r>
              <a:rPr lang="zh-CN" altLang="en-US" sz="1800">
                <a:latin typeface="Arial" panose="020B0604020202020204" pitchFamily="34" charset="0"/>
              </a:rPr>
              <a:t>）由</a:t>
            </a:r>
            <a:r>
              <a:rPr lang="en-US" altLang="zh-CN" sz="1800" i="1">
                <a:latin typeface="Times New Roman" panose="02020603050405020304" pitchFamily="18" charset="0"/>
              </a:rPr>
              <a:t>Ma</a:t>
            </a:r>
            <a:r>
              <a:rPr lang="en-US" altLang="zh-CN" sz="1800" baseline="-25000">
                <a:latin typeface="Arial" panose="020B0604020202020204" pitchFamily="34" charset="0"/>
              </a:rPr>
              <a:t>2</a:t>
            </a:r>
            <a:r>
              <a:rPr lang="en-US" altLang="zh-CN" sz="1800">
                <a:latin typeface="Arial" panose="020B0604020202020204" pitchFamily="34" charset="0"/>
              </a:rPr>
              <a:t>=1.62</a:t>
            </a:r>
            <a:r>
              <a:rPr lang="zh-CN" altLang="en-US" sz="1800">
                <a:latin typeface="Arial" panose="020B0604020202020204" pitchFamily="34" charset="0"/>
              </a:rPr>
              <a:t>，</a:t>
            </a:r>
            <a:r>
              <a:rPr lang="en-US" altLang="zh-CN" sz="1800" i="1">
                <a:latin typeface="Times New Roman" panose="02020603050405020304" pitchFamily="18" charset="0"/>
              </a:rPr>
              <a:t>δ</a:t>
            </a:r>
            <a:r>
              <a:rPr lang="en-US" altLang="zh-CN" sz="1800" baseline="-25000">
                <a:latin typeface="Arial" panose="020B0604020202020204" pitchFamily="34" charset="0"/>
              </a:rPr>
              <a:t>2</a:t>
            </a:r>
            <a:r>
              <a:rPr lang="en-US" altLang="zh-CN" sz="1800">
                <a:latin typeface="Arial" panose="020B0604020202020204" pitchFamily="34" charset="0"/>
              </a:rPr>
              <a:t> =10</a:t>
            </a:r>
            <a:r>
              <a:rPr lang="en-US" altLang="zh-CN" sz="1800" baseline="56000">
                <a:latin typeface="Arial" panose="020B0604020202020204" pitchFamily="34" charset="0"/>
              </a:rPr>
              <a:t>0</a:t>
            </a:r>
            <a:r>
              <a:rPr lang="en-US" altLang="zh-CN" sz="1800">
                <a:latin typeface="Arial" panose="020B0604020202020204" pitchFamily="34" charset="0"/>
              </a:rPr>
              <a:t> </a:t>
            </a:r>
            <a:r>
              <a:rPr lang="zh-CN" altLang="en-US" sz="1800">
                <a:latin typeface="Arial" panose="020B0604020202020204" pitchFamily="34" charset="0"/>
              </a:rPr>
              <a:t>，查图</a:t>
            </a:r>
            <a:r>
              <a:rPr lang="en-US" altLang="zh-CN" sz="1800">
                <a:latin typeface="Arial" panose="020B0604020202020204" pitchFamily="34" charset="0"/>
              </a:rPr>
              <a:t>4-16</a:t>
            </a:r>
            <a:r>
              <a:rPr lang="zh-CN" altLang="en-US" sz="1800">
                <a:latin typeface="Arial" panose="020B0604020202020204" pitchFamily="34" charset="0"/>
              </a:rPr>
              <a:t>得：</a:t>
            </a:r>
          </a:p>
        </p:txBody>
      </p:sp>
      <p:sp>
        <p:nvSpPr>
          <p:cNvPr id="22" name="Text Box 3">
            <a:extLst>
              <a:ext uri="{FF2B5EF4-FFF2-40B4-BE49-F238E27FC236}">
                <a16:creationId xmlns:a16="http://schemas.microsoft.com/office/drawing/2014/main" id="{2C0C3573-9FEA-4497-949B-0C379397857B}"/>
              </a:ext>
            </a:extLst>
          </p:cNvPr>
          <p:cNvSpPr txBox="1">
            <a:spLocks noChangeArrowheads="1"/>
          </p:cNvSpPr>
          <p:nvPr/>
        </p:nvSpPr>
        <p:spPr bwMode="auto">
          <a:xfrm>
            <a:off x="0" y="695325"/>
            <a:ext cx="24384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平面斜激波</a:t>
            </a:r>
          </a:p>
        </p:txBody>
      </p:sp>
      <p:sp>
        <p:nvSpPr>
          <p:cNvPr id="24" name="Rectangle 3">
            <a:extLst>
              <a:ext uri="{FF2B5EF4-FFF2-40B4-BE49-F238E27FC236}">
                <a16:creationId xmlns:a16="http://schemas.microsoft.com/office/drawing/2014/main" id="{B7BAC78D-ED29-481A-815A-66B2D51B3D4A}"/>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sp>
        <p:nvSpPr>
          <p:cNvPr id="67599" name="Rectangle 7">
            <a:extLst>
              <a:ext uri="{FF2B5EF4-FFF2-40B4-BE49-F238E27FC236}">
                <a16:creationId xmlns:a16="http://schemas.microsoft.com/office/drawing/2014/main" id="{B2F1F844-7008-43AA-9786-1FDF7136F6FE}"/>
              </a:ext>
            </a:extLst>
          </p:cNvPr>
          <p:cNvSpPr>
            <a:spLocks noChangeArrowheads="1"/>
          </p:cNvSpPr>
          <p:nvPr/>
        </p:nvSpPr>
        <p:spPr bwMode="auto">
          <a:xfrm>
            <a:off x="4403725" y="10064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7600" name="Rectangle 8">
            <a:extLst>
              <a:ext uri="{FF2B5EF4-FFF2-40B4-BE49-F238E27FC236}">
                <a16:creationId xmlns:a16="http://schemas.microsoft.com/office/drawing/2014/main" id="{28B2C4D4-5765-4BFA-AF07-DE1CF18CBD63}"/>
              </a:ext>
            </a:extLst>
          </p:cNvPr>
          <p:cNvSpPr>
            <a:spLocks noChangeArrowheads="1"/>
          </p:cNvSpPr>
          <p:nvPr/>
        </p:nvSpPr>
        <p:spPr bwMode="auto">
          <a:xfrm>
            <a:off x="4403725" y="10064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7601" name="Rectangle 9">
            <a:extLst>
              <a:ext uri="{FF2B5EF4-FFF2-40B4-BE49-F238E27FC236}">
                <a16:creationId xmlns:a16="http://schemas.microsoft.com/office/drawing/2014/main" id="{489B1BA6-4996-41B7-B866-B820F7C4D06C}"/>
              </a:ext>
            </a:extLst>
          </p:cNvPr>
          <p:cNvSpPr>
            <a:spLocks noChangeArrowheads="1"/>
          </p:cNvSpPr>
          <p:nvPr/>
        </p:nvSpPr>
        <p:spPr bwMode="auto">
          <a:xfrm>
            <a:off x="4403725" y="1006475"/>
            <a:ext cx="184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zh-CN" sz="2200">
              <a:solidFill>
                <a:srgbClr val="000000"/>
              </a:solidFill>
              <a:latin typeface="Arial" panose="020B0604020202020204" pitchFamily="34" charset="0"/>
            </a:endParaRPr>
          </a:p>
        </p:txBody>
      </p:sp>
      <p:sp>
        <p:nvSpPr>
          <p:cNvPr id="67602" name="Text Box 20">
            <a:extLst>
              <a:ext uri="{FF2B5EF4-FFF2-40B4-BE49-F238E27FC236}">
                <a16:creationId xmlns:a16="http://schemas.microsoft.com/office/drawing/2014/main" id="{7648ED04-1C32-4100-9513-98B10835075F}"/>
              </a:ext>
            </a:extLst>
          </p:cNvPr>
          <p:cNvSpPr txBox="1">
            <a:spLocks noChangeArrowheads="1"/>
          </p:cNvSpPr>
          <p:nvPr/>
        </p:nvSpPr>
        <p:spPr bwMode="auto">
          <a:xfrm>
            <a:off x="33670" y="1219200"/>
            <a:ext cx="7559675"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a:solidFill>
                  <a:schemeClr val="tx2"/>
                </a:solidFill>
                <a:latin typeface="华文楷体" panose="02010600040101010101" pitchFamily="2" charset="-122"/>
                <a:ea typeface="华文楷体" panose="02010600040101010101" pitchFamily="2" charset="-122"/>
              </a:rPr>
              <a:t>例</a:t>
            </a:r>
            <a:r>
              <a:rPr lang="en-US" altLang="zh-CN" sz="1800">
                <a:solidFill>
                  <a:schemeClr val="tx2"/>
                </a:solidFill>
                <a:latin typeface="华文楷体" panose="02010600040101010101" pitchFamily="2" charset="-122"/>
                <a:ea typeface="华文楷体" panose="02010600040101010101" pitchFamily="2" charset="-122"/>
              </a:rPr>
              <a:t>4-5                  </a:t>
            </a:r>
            <a:r>
              <a:rPr lang="zh-CN" altLang="en-US" sz="1800">
                <a:solidFill>
                  <a:schemeClr val="tx2"/>
                </a:solidFill>
                <a:latin typeface="华文楷体" panose="02010600040101010101" pitchFamily="2" charset="-122"/>
                <a:ea typeface="华文楷体" panose="02010600040101010101" pitchFamily="2" charset="-122"/>
              </a:rPr>
              <a:t>超声速气流流过一个尖楔，见图。</a:t>
            </a:r>
          </a:p>
          <a:p>
            <a:pPr eaLnBrk="1" hangingPunct="1">
              <a:lnSpc>
                <a:spcPct val="150000"/>
              </a:lnSpc>
              <a:spcBef>
                <a:spcPct val="0"/>
              </a:spcBef>
              <a:buClrTx/>
              <a:buSzTx/>
              <a:buFontTx/>
              <a:buNone/>
            </a:pPr>
            <a:r>
              <a:rPr lang="zh-CN" altLang="en-US" sz="1800">
                <a:solidFill>
                  <a:schemeClr val="tx2"/>
                </a:solidFill>
                <a:latin typeface="华文楷体" panose="02010600040101010101" pitchFamily="2" charset="-122"/>
                <a:ea typeface="华文楷体" panose="02010600040101010101" pitchFamily="2" charset="-122"/>
              </a:rPr>
              <a:t>试求：（</a:t>
            </a:r>
            <a:r>
              <a:rPr lang="en-US" altLang="zh-CN" sz="1800">
                <a:solidFill>
                  <a:schemeClr val="tx2"/>
                </a:solidFill>
                <a:latin typeface="华文楷体" panose="02010600040101010101" pitchFamily="2" charset="-122"/>
                <a:ea typeface="华文楷体" panose="02010600040101010101" pitchFamily="2" charset="-122"/>
              </a:rPr>
              <a:t>1</a:t>
            </a:r>
            <a:r>
              <a:rPr lang="zh-CN" altLang="en-US" sz="1800">
                <a:solidFill>
                  <a:schemeClr val="tx2"/>
                </a:solidFill>
                <a:latin typeface="华文楷体" panose="02010600040101010101" pitchFamily="2" charset="-122"/>
                <a:ea typeface="华文楷体" panose="02010600040101010101" pitchFamily="2" charset="-122"/>
              </a:rPr>
              <a:t>）          一次折转时的                    </a:t>
            </a:r>
            <a:r>
              <a:rPr lang="en-US" altLang="zh-CN" sz="1800">
                <a:solidFill>
                  <a:schemeClr val="tx2"/>
                </a:solidFill>
                <a:latin typeface="华文楷体" panose="02010600040101010101" pitchFamily="2" charset="-122"/>
                <a:ea typeface="华文楷体" panose="02010600040101010101" pitchFamily="2" charset="-122"/>
              </a:rPr>
              <a:t>;</a:t>
            </a:r>
          </a:p>
          <a:p>
            <a:pPr eaLnBrk="1" hangingPunct="1">
              <a:lnSpc>
                <a:spcPct val="150000"/>
              </a:lnSpc>
              <a:spcBef>
                <a:spcPct val="0"/>
              </a:spcBef>
              <a:buClrTx/>
              <a:buSzTx/>
              <a:buFontTx/>
              <a:buNone/>
            </a:pPr>
            <a:r>
              <a:rPr lang="en-US" altLang="zh-CN" sz="1800">
                <a:solidFill>
                  <a:schemeClr val="tx2"/>
                </a:solidFill>
                <a:latin typeface="华文楷体" panose="02010600040101010101" pitchFamily="2" charset="-122"/>
                <a:ea typeface="华文楷体" panose="02010600040101010101" pitchFamily="2" charset="-122"/>
              </a:rPr>
              <a:t>             </a:t>
            </a:r>
            <a:r>
              <a:rPr lang="zh-CN" altLang="en-US" sz="1800">
                <a:solidFill>
                  <a:schemeClr val="tx2"/>
                </a:solidFill>
                <a:latin typeface="华文楷体" panose="02010600040101010101" pitchFamily="2" charset="-122"/>
                <a:ea typeface="华文楷体" panose="02010600040101010101" pitchFamily="2" charset="-122"/>
              </a:rPr>
              <a:t>（</a:t>
            </a:r>
            <a:r>
              <a:rPr lang="en-US" altLang="zh-CN" sz="1800">
                <a:solidFill>
                  <a:schemeClr val="tx2"/>
                </a:solidFill>
                <a:latin typeface="华文楷体" panose="02010600040101010101" pitchFamily="2" charset="-122"/>
                <a:ea typeface="华文楷体" panose="02010600040101010101" pitchFamily="2" charset="-122"/>
              </a:rPr>
              <a:t>2</a:t>
            </a:r>
            <a:r>
              <a:rPr lang="zh-CN" altLang="en-US" sz="1800">
                <a:solidFill>
                  <a:schemeClr val="tx2"/>
                </a:solidFill>
                <a:latin typeface="华文楷体" panose="02010600040101010101" pitchFamily="2" charset="-122"/>
                <a:ea typeface="华文楷体" panose="02010600040101010101" pitchFamily="2" charset="-122"/>
              </a:rPr>
              <a:t>）</a:t>
            </a:r>
            <a:r>
              <a:rPr lang="en-US" altLang="zh-CN" sz="1800">
                <a:solidFill>
                  <a:schemeClr val="tx2"/>
                </a:solidFill>
                <a:latin typeface="华文楷体" panose="02010600040101010101" pitchFamily="2" charset="-122"/>
                <a:ea typeface="华文楷体" panose="02010600040101010101" pitchFamily="2" charset="-122"/>
              </a:rPr>
              <a:t>          </a:t>
            </a:r>
            <a:r>
              <a:rPr lang="zh-CN" altLang="en-US" sz="1800">
                <a:solidFill>
                  <a:schemeClr val="tx2"/>
                </a:solidFill>
                <a:latin typeface="华文楷体" panose="02010600040101010101" pitchFamily="2" charset="-122"/>
                <a:ea typeface="华文楷体" panose="02010600040101010101" pitchFamily="2" charset="-122"/>
              </a:rPr>
              <a:t>两次折转，每次      ，再求           值。</a:t>
            </a:r>
          </a:p>
        </p:txBody>
      </p:sp>
      <p:graphicFrame>
        <p:nvGraphicFramePr>
          <p:cNvPr id="67603" name="Object 21">
            <a:extLst>
              <a:ext uri="{FF2B5EF4-FFF2-40B4-BE49-F238E27FC236}">
                <a16:creationId xmlns:a16="http://schemas.microsoft.com/office/drawing/2014/main" id="{CCEE7981-D696-4DF5-B693-0AEF0E8C00C2}"/>
              </a:ext>
            </a:extLst>
          </p:cNvPr>
          <p:cNvGraphicFramePr>
            <a:graphicFrameLocks noChangeAspect="1"/>
          </p:cNvGraphicFramePr>
          <p:nvPr/>
        </p:nvGraphicFramePr>
        <p:xfrm>
          <a:off x="908050" y="1371600"/>
          <a:ext cx="844550" cy="300038"/>
        </p:xfrm>
        <a:graphic>
          <a:graphicData uri="http://schemas.openxmlformats.org/presentationml/2006/ole">
            <mc:AlternateContent xmlns:mc="http://schemas.openxmlformats.org/markup-compatibility/2006">
              <mc:Choice xmlns:v="urn:schemas-microsoft-com:vml" Requires="v">
                <p:oleObj spid="_x0000_s67883" name="Equation" r:id="rId11" imgW="647700" imgH="228600" progId="Equation.DSMT4">
                  <p:embed/>
                </p:oleObj>
              </mc:Choice>
              <mc:Fallback>
                <p:oleObj name="Equation" r:id="rId11" imgW="647700" imgH="228600"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8050" y="1371600"/>
                        <a:ext cx="844550" cy="3000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4" name="Object 22">
            <a:extLst>
              <a:ext uri="{FF2B5EF4-FFF2-40B4-BE49-F238E27FC236}">
                <a16:creationId xmlns:a16="http://schemas.microsoft.com/office/drawing/2014/main" id="{92728E16-90FF-4F99-A710-227E502BF960}"/>
              </a:ext>
            </a:extLst>
          </p:cNvPr>
          <p:cNvGraphicFramePr>
            <a:graphicFrameLocks noChangeAspect="1"/>
          </p:cNvGraphicFramePr>
          <p:nvPr/>
        </p:nvGraphicFramePr>
        <p:xfrm>
          <a:off x="1295400" y="1752600"/>
          <a:ext cx="685800" cy="300038"/>
        </p:xfrm>
        <a:graphic>
          <a:graphicData uri="http://schemas.openxmlformats.org/presentationml/2006/ole">
            <mc:AlternateContent xmlns:mc="http://schemas.openxmlformats.org/markup-compatibility/2006">
              <mc:Choice xmlns:v="urn:schemas-microsoft-com:vml" Requires="v">
                <p:oleObj spid="_x0000_s67884" r:id="rId13" imgW="457002" imgH="203112" progId="Equation.DSMT4">
                  <p:embed/>
                </p:oleObj>
              </mc:Choice>
              <mc:Fallback>
                <p:oleObj r:id="rId13" imgW="457002" imgH="203112" progId="Equation.DSMT4">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1752600"/>
                        <a:ext cx="685800" cy="3000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5" name="Object 23">
            <a:extLst>
              <a:ext uri="{FF2B5EF4-FFF2-40B4-BE49-F238E27FC236}">
                <a16:creationId xmlns:a16="http://schemas.microsoft.com/office/drawing/2014/main" id="{54B5982E-3666-434B-A95E-EE68503D41D2}"/>
              </a:ext>
            </a:extLst>
          </p:cNvPr>
          <p:cNvGraphicFramePr>
            <a:graphicFrameLocks noChangeAspect="1"/>
          </p:cNvGraphicFramePr>
          <p:nvPr/>
        </p:nvGraphicFramePr>
        <p:xfrm>
          <a:off x="3352800" y="1752600"/>
          <a:ext cx="1155700" cy="330200"/>
        </p:xfrm>
        <a:graphic>
          <a:graphicData uri="http://schemas.openxmlformats.org/presentationml/2006/ole">
            <mc:AlternateContent xmlns:mc="http://schemas.openxmlformats.org/markup-compatibility/2006">
              <mc:Choice xmlns:v="urn:schemas-microsoft-com:vml" Requires="v">
                <p:oleObj spid="_x0000_s67885" name="Equation" r:id="rId15" imgW="800100" imgH="228600" progId="Equation.DSMT4">
                  <p:embed/>
                </p:oleObj>
              </mc:Choice>
              <mc:Fallback>
                <p:oleObj name="Equation" r:id="rId15" imgW="800100" imgH="228600" progId="Equation.DSMT4">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2800" y="1752600"/>
                        <a:ext cx="1155700" cy="330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6" name="Object 24">
            <a:extLst>
              <a:ext uri="{FF2B5EF4-FFF2-40B4-BE49-F238E27FC236}">
                <a16:creationId xmlns:a16="http://schemas.microsoft.com/office/drawing/2014/main" id="{923AA791-85B7-473E-A097-E4C48B449A74}"/>
              </a:ext>
            </a:extLst>
          </p:cNvPr>
          <p:cNvGraphicFramePr>
            <a:graphicFrameLocks noChangeAspect="1"/>
          </p:cNvGraphicFramePr>
          <p:nvPr/>
        </p:nvGraphicFramePr>
        <p:xfrm>
          <a:off x="1295400" y="2133600"/>
          <a:ext cx="685800" cy="300038"/>
        </p:xfrm>
        <a:graphic>
          <a:graphicData uri="http://schemas.openxmlformats.org/presentationml/2006/ole">
            <mc:AlternateContent xmlns:mc="http://schemas.openxmlformats.org/markup-compatibility/2006">
              <mc:Choice xmlns:v="urn:schemas-microsoft-com:vml" Requires="v">
                <p:oleObj spid="_x0000_s67886" r:id="rId17" imgW="457002" imgH="203112" progId="Equation.DSMT4">
                  <p:embed/>
                </p:oleObj>
              </mc:Choice>
              <mc:Fallback>
                <p:oleObj r:id="rId17" imgW="457002" imgH="203112" progId="Equation.DSMT4">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2133600"/>
                        <a:ext cx="685800" cy="3000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7" name="Object 25">
            <a:extLst>
              <a:ext uri="{FF2B5EF4-FFF2-40B4-BE49-F238E27FC236}">
                <a16:creationId xmlns:a16="http://schemas.microsoft.com/office/drawing/2014/main" id="{ADD1FB89-48B3-4B4A-898B-8B8224774A87}"/>
              </a:ext>
            </a:extLst>
          </p:cNvPr>
          <p:cNvGraphicFramePr>
            <a:graphicFrameLocks noChangeAspect="1"/>
          </p:cNvGraphicFramePr>
          <p:nvPr/>
        </p:nvGraphicFramePr>
        <p:xfrm>
          <a:off x="3657600" y="2133600"/>
          <a:ext cx="381000" cy="333375"/>
        </p:xfrm>
        <a:graphic>
          <a:graphicData uri="http://schemas.openxmlformats.org/presentationml/2006/ole">
            <mc:AlternateContent xmlns:mc="http://schemas.openxmlformats.org/markup-compatibility/2006">
              <mc:Choice xmlns:v="urn:schemas-microsoft-com:vml" Requires="v">
                <p:oleObj spid="_x0000_s67887" r:id="rId18" imgW="228501" imgH="203112" progId="Equation.DSMT4">
                  <p:embed/>
                </p:oleObj>
              </mc:Choice>
              <mc:Fallback>
                <p:oleObj r:id="rId18" imgW="228501" imgH="203112" progId="Equation.DSMT4">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7600" y="2133600"/>
                        <a:ext cx="381000" cy="3333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8" name="Object 26">
            <a:extLst>
              <a:ext uri="{FF2B5EF4-FFF2-40B4-BE49-F238E27FC236}">
                <a16:creationId xmlns:a16="http://schemas.microsoft.com/office/drawing/2014/main" id="{119A297B-C160-4DAF-943B-2BD78F345DCC}"/>
              </a:ext>
            </a:extLst>
          </p:cNvPr>
          <p:cNvGraphicFramePr>
            <a:graphicFrameLocks noChangeAspect="1"/>
          </p:cNvGraphicFramePr>
          <p:nvPr/>
        </p:nvGraphicFramePr>
        <p:xfrm>
          <a:off x="4648200" y="2195513"/>
          <a:ext cx="609600" cy="319087"/>
        </p:xfrm>
        <a:graphic>
          <a:graphicData uri="http://schemas.openxmlformats.org/presentationml/2006/ole">
            <mc:AlternateContent xmlns:mc="http://schemas.openxmlformats.org/markup-compatibility/2006">
              <mc:Choice xmlns:v="urn:schemas-microsoft-com:vml" Requires="v">
                <p:oleObj spid="_x0000_s67888" r:id="rId20" imgW="418918" imgH="215806" progId="Equation.DSMT4">
                  <p:embed/>
                </p:oleObj>
              </mc:Choice>
              <mc:Fallback>
                <p:oleObj r:id="rId20" imgW="418918" imgH="215806" progId="Equation.DSMT4">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48200" y="2195513"/>
                        <a:ext cx="609600" cy="3190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5" name="Picture 18">
            <a:extLst>
              <a:ext uri="{FF2B5EF4-FFF2-40B4-BE49-F238E27FC236}">
                <a16:creationId xmlns:a16="http://schemas.microsoft.com/office/drawing/2014/main" id="{277BAC6A-BC2B-46A7-A8E8-03F9F9B3F9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05399" y="85530"/>
            <a:ext cx="2438401" cy="197187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313357D-C7AB-414E-A9F8-26B306CC354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94825" y="2198855"/>
            <a:ext cx="2341710" cy="191594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C6C89E0-64DD-43AF-A863-E3FC0F4BAD4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49681" y="4216321"/>
            <a:ext cx="2578537" cy="1955879"/>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7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07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07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7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076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077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3077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077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3077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0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72" grpId="0" animBg="1"/>
      <p:bldP spid="330773" grpId="0"/>
      <p:bldP spid="330774" grpId="0"/>
      <p:bldP spid="330775" grpId="0"/>
      <p:bldP spid="330776" grpId="0"/>
      <p:bldP spid="33077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4493EED-C812-42D3-8358-DC63C7986926}"/>
              </a:ext>
            </a:extLst>
          </p:cNvPr>
          <p:cNvSpPr>
            <a:spLocks noGrp="1"/>
          </p:cNvSpPr>
          <p:nvPr>
            <p:ph type="sldNum" sz="quarter" idx="10"/>
          </p:nvPr>
        </p:nvSpPr>
        <p:spPr/>
        <p:txBody>
          <a:bodyPr/>
          <a:lstStyle/>
          <a:p>
            <a:fld id="{C1A07662-AF8D-4E31-B104-F890ADEBF7C1}" type="slidenum">
              <a:rPr lang="en-US" altLang="zh-CN" smtClean="0"/>
              <a:pPr/>
              <a:t>63</a:t>
            </a:fld>
            <a:endParaRPr lang="en-US" altLang="zh-CN"/>
          </a:p>
        </p:txBody>
      </p:sp>
      <p:sp>
        <p:nvSpPr>
          <p:cNvPr id="4" name="Text Box 3">
            <a:extLst>
              <a:ext uri="{FF2B5EF4-FFF2-40B4-BE49-F238E27FC236}">
                <a16:creationId xmlns:a16="http://schemas.microsoft.com/office/drawing/2014/main" id="{21F00B50-10E5-461A-AA82-36C0211A42AA}"/>
              </a:ext>
            </a:extLst>
          </p:cNvPr>
          <p:cNvSpPr txBox="1">
            <a:spLocks noChangeArrowheads="1"/>
          </p:cNvSpPr>
          <p:nvPr/>
        </p:nvSpPr>
        <p:spPr bwMode="auto">
          <a:xfrm>
            <a:off x="0" y="767538"/>
            <a:ext cx="3124200" cy="523220"/>
          </a:xfrm>
          <a:prstGeom prst="rect">
            <a:avLst/>
          </a:prstGeom>
          <a:solidFill>
            <a:schemeClr val="accent1">
              <a:lumMod val="20000"/>
              <a:lumOff val="80000"/>
            </a:schemeClr>
          </a:solidFill>
          <a:ln w="9525">
            <a:noFill/>
            <a:miter lim="800000"/>
            <a:headEnd/>
            <a:tailEnd/>
          </a:ln>
        </p:spPr>
        <p:txBody>
          <a:bodyPr wrap="square">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斜激波实用案例</a:t>
            </a:r>
          </a:p>
        </p:txBody>
      </p:sp>
      <p:sp>
        <p:nvSpPr>
          <p:cNvPr id="5" name="Rectangle 3">
            <a:extLst>
              <a:ext uri="{FF2B5EF4-FFF2-40B4-BE49-F238E27FC236}">
                <a16:creationId xmlns:a16="http://schemas.microsoft.com/office/drawing/2014/main" id="{B6B43F82-E0AC-4FF9-9ADD-3942018BF69D}"/>
              </a:ext>
            </a:extLst>
          </p:cNvPr>
          <p:cNvSpPr>
            <a:spLocks noGrp="1" noChangeArrowheads="1"/>
          </p:cNvSpPr>
          <p:nvPr>
            <p:ph type="title"/>
          </p:nvPr>
        </p:nvSpPr>
        <p:spPr bwMode="gray">
          <a:xfrm>
            <a:off x="857250" y="80963"/>
            <a:ext cx="7100888" cy="709612"/>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pic>
        <p:nvPicPr>
          <p:cNvPr id="7" name="图片 6">
            <a:extLst>
              <a:ext uri="{FF2B5EF4-FFF2-40B4-BE49-F238E27FC236}">
                <a16:creationId xmlns:a16="http://schemas.microsoft.com/office/drawing/2014/main" id="{43D2E3C3-DF55-412C-8E1E-2A0298C55214}"/>
              </a:ext>
            </a:extLst>
          </p:cNvPr>
          <p:cNvPicPr>
            <a:picLocks noChangeAspect="1"/>
          </p:cNvPicPr>
          <p:nvPr/>
        </p:nvPicPr>
        <p:blipFill>
          <a:blip r:embed="rId2"/>
          <a:stretch>
            <a:fillRect/>
          </a:stretch>
        </p:blipFill>
        <p:spPr>
          <a:xfrm>
            <a:off x="3491106" y="914782"/>
            <a:ext cx="2161788" cy="2307761"/>
          </a:xfrm>
          <a:prstGeom prst="rect">
            <a:avLst/>
          </a:prstGeom>
        </p:spPr>
      </p:pic>
      <p:pic>
        <p:nvPicPr>
          <p:cNvPr id="8" name="图片 7">
            <a:extLst>
              <a:ext uri="{FF2B5EF4-FFF2-40B4-BE49-F238E27FC236}">
                <a16:creationId xmlns:a16="http://schemas.microsoft.com/office/drawing/2014/main" id="{05FE7545-F1C4-4C1F-8827-5396A76498C9}"/>
              </a:ext>
            </a:extLst>
          </p:cNvPr>
          <p:cNvPicPr>
            <a:picLocks noChangeAspect="1"/>
          </p:cNvPicPr>
          <p:nvPr/>
        </p:nvPicPr>
        <p:blipFill>
          <a:blip r:embed="rId3"/>
          <a:stretch>
            <a:fillRect/>
          </a:stretch>
        </p:blipFill>
        <p:spPr>
          <a:xfrm>
            <a:off x="38215" y="1432618"/>
            <a:ext cx="3258100" cy="2305050"/>
          </a:xfrm>
          <a:prstGeom prst="rect">
            <a:avLst/>
          </a:prstGeom>
        </p:spPr>
      </p:pic>
      <p:pic>
        <p:nvPicPr>
          <p:cNvPr id="9" name="图片 8">
            <a:extLst>
              <a:ext uri="{FF2B5EF4-FFF2-40B4-BE49-F238E27FC236}">
                <a16:creationId xmlns:a16="http://schemas.microsoft.com/office/drawing/2014/main" id="{B414AF6C-D25B-4F91-BA6D-8EB9AF925857}"/>
              </a:ext>
            </a:extLst>
          </p:cNvPr>
          <p:cNvPicPr>
            <a:picLocks noChangeAspect="1"/>
          </p:cNvPicPr>
          <p:nvPr/>
        </p:nvPicPr>
        <p:blipFill>
          <a:blip r:embed="rId4"/>
          <a:stretch>
            <a:fillRect/>
          </a:stretch>
        </p:blipFill>
        <p:spPr>
          <a:xfrm>
            <a:off x="152400" y="3946455"/>
            <a:ext cx="3148800" cy="1616146"/>
          </a:xfrm>
          <a:prstGeom prst="rect">
            <a:avLst/>
          </a:prstGeom>
        </p:spPr>
      </p:pic>
      <p:sp>
        <p:nvSpPr>
          <p:cNvPr id="10" name="AutoShape 2">
            <a:extLst>
              <a:ext uri="{FF2B5EF4-FFF2-40B4-BE49-F238E27FC236}">
                <a16:creationId xmlns:a16="http://schemas.microsoft.com/office/drawing/2014/main" id="{B9C5E5C7-1E53-4A5B-B28B-D3D0877CA87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0236BF0D-C42A-4802-A894-2DBAD477FB7D}"/>
              </a:ext>
            </a:extLst>
          </p:cNvPr>
          <p:cNvPicPr>
            <a:picLocks noChangeAspect="1"/>
          </p:cNvPicPr>
          <p:nvPr/>
        </p:nvPicPr>
        <p:blipFill>
          <a:blip r:embed="rId5"/>
          <a:stretch>
            <a:fillRect/>
          </a:stretch>
        </p:blipFill>
        <p:spPr>
          <a:xfrm>
            <a:off x="5732109" y="952805"/>
            <a:ext cx="3259492" cy="2149311"/>
          </a:xfrm>
          <a:prstGeom prst="rect">
            <a:avLst/>
          </a:prstGeom>
        </p:spPr>
      </p:pic>
      <p:pic>
        <p:nvPicPr>
          <p:cNvPr id="13" name="图片 12">
            <a:extLst>
              <a:ext uri="{FF2B5EF4-FFF2-40B4-BE49-F238E27FC236}">
                <a16:creationId xmlns:a16="http://schemas.microsoft.com/office/drawing/2014/main" id="{6EF24A16-8131-4A37-8387-2B523711E8F6}"/>
              </a:ext>
            </a:extLst>
          </p:cNvPr>
          <p:cNvPicPr>
            <a:picLocks noChangeAspect="1"/>
          </p:cNvPicPr>
          <p:nvPr/>
        </p:nvPicPr>
        <p:blipFill>
          <a:blip r:embed="rId6"/>
          <a:stretch>
            <a:fillRect/>
          </a:stretch>
        </p:blipFill>
        <p:spPr>
          <a:xfrm>
            <a:off x="3497142" y="3763465"/>
            <a:ext cx="5329238" cy="2431856"/>
          </a:xfrm>
          <a:prstGeom prst="rect">
            <a:avLst/>
          </a:prstGeom>
        </p:spPr>
      </p:pic>
    </p:spTree>
    <p:extLst>
      <p:ext uri="{BB962C8B-B14F-4D97-AF65-F5344CB8AC3E}">
        <p14:creationId xmlns:p14="http://schemas.microsoft.com/office/powerpoint/2010/main" val="2177097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2">
            <a:extLst>
              <a:ext uri="{FF2B5EF4-FFF2-40B4-BE49-F238E27FC236}">
                <a16:creationId xmlns:a16="http://schemas.microsoft.com/office/drawing/2014/main" id="{7ABE8393-3229-42C9-A99E-8DBB190C7D12}"/>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B9714B0E-6A81-449D-9456-D157D7B4ADC8}" type="slidenum">
              <a:rPr lang="en-US" altLang="zh-CN" sz="2800">
                <a:solidFill>
                  <a:schemeClr val="tx1"/>
                </a:solidFill>
                <a:latin typeface="Calibri" panose="020F0502020204030204" pitchFamily="34" charset="0"/>
              </a:rPr>
              <a:pPr/>
              <a:t>64</a:t>
            </a:fld>
            <a:endParaRPr lang="en-US" altLang="zh-CN" sz="2800">
              <a:solidFill>
                <a:schemeClr val="tx1"/>
              </a:solidFill>
              <a:latin typeface="Calibri" panose="020F0502020204030204" pitchFamily="34" charset="0"/>
            </a:endParaRPr>
          </a:p>
        </p:txBody>
      </p:sp>
      <p:sp>
        <p:nvSpPr>
          <p:cNvPr id="67587" name="Text Box 3">
            <a:extLst>
              <a:ext uri="{FF2B5EF4-FFF2-40B4-BE49-F238E27FC236}">
                <a16:creationId xmlns:a16="http://schemas.microsoft.com/office/drawing/2014/main" id="{7DBDA779-5617-4763-BA8C-63E5F59F2A0E}"/>
              </a:ext>
            </a:extLst>
          </p:cNvPr>
          <p:cNvSpPr txBox="1">
            <a:spLocks noChangeArrowheads="1"/>
          </p:cNvSpPr>
          <p:nvPr/>
        </p:nvSpPr>
        <p:spPr bwMode="auto">
          <a:xfrm>
            <a:off x="0" y="771525"/>
            <a:ext cx="3733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圆锥激波</a:t>
            </a:r>
            <a:r>
              <a:rPr lang="en-US" altLang="zh-CN" sz="2800" b="0" dirty="0">
                <a:solidFill>
                  <a:schemeClr val="tx1"/>
                </a:solidFill>
                <a:latin typeface="华文新魏" pitchFamily="2" charset="-122"/>
                <a:ea typeface="华文新魏" pitchFamily="2" charset="-122"/>
              </a:rPr>
              <a:t>(</a:t>
            </a:r>
            <a:r>
              <a:rPr lang="zh-CN" altLang="en-US" sz="2800" b="0" dirty="0">
                <a:solidFill>
                  <a:schemeClr val="tx1"/>
                </a:solidFill>
                <a:latin typeface="华文新魏" pitchFamily="2" charset="-122"/>
                <a:ea typeface="华文新魏" pitchFamily="2" charset="-122"/>
              </a:rPr>
              <a:t>了解</a:t>
            </a:r>
            <a:r>
              <a:rPr lang="en-US" altLang="zh-CN" sz="2800" b="0" dirty="0">
                <a:solidFill>
                  <a:schemeClr val="tx1"/>
                </a:solidFill>
                <a:latin typeface="华文新魏" pitchFamily="2" charset="-122"/>
                <a:ea typeface="华文新魏" pitchFamily="2" charset="-122"/>
              </a:rPr>
              <a:t>)</a:t>
            </a:r>
          </a:p>
        </p:txBody>
      </p:sp>
      <p:sp>
        <p:nvSpPr>
          <p:cNvPr id="350216" name="Text Box 8">
            <a:extLst>
              <a:ext uri="{FF2B5EF4-FFF2-40B4-BE49-F238E27FC236}">
                <a16:creationId xmlns:a16="http://schemas.microsoft.com/office/drawing/2014/main" id="{30234F35-0BF0-4EA1-88DB-A444E7BB6976}"/>
              </a:ext>
            </a:extLst>
          </p:cNvPr>
          <p:cNvSpPr txBox="1">
            <a:spLocks noChangeArrowheads="1"/>
          </p:cNvSpPr>
          <p:nvPr/>
        </p:nvSpPr>
        <p:spPr bwMode="auto">
          <a:xfrm>
            <a:off x="0" y="1447800"/>
            <a:ext cx="510540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dirty="0">
                <a:latin typeface="宋体" panose="02010600030101010101" pitchFamily="2" charset="-122"/>
              </a:rPr>
              <a:t>超声速气流以</a:t>
            </a:r>
            <a:r>
              <a:rPr lang="en-US" altLang="zh-CN" sz="1800" i="1" dirty="0">
                <a:latin typeface="Times New Roman" panose="02020603050405020304" pitchFamily="18" charset="0"/>
                <a:cs typeface="Times New Roman" panose="02020603050405020304" pitchFamily="18" charset="0"/>
              </a:rPr>
              <a:t>α</a:t>
            </a:r>
            <a:r>
              <a:rPr lang="en-US" altLang="zh-CN" sz="1800" dirty="0">
                <a:latin typeface="Arial" panose="020B0604020202020204" pitchFamily="34" charset="0"/>
              </a:rPr>
              <a:t>=0</a:t>
            </a:r>
            <a:r>
              <a:rPr lang="en-US" altLang="zh-CN" sz="1800" dirty="0">
                <a:latin typeface="宋体" panose="02010600030101010101" pitchFamily="2" charset="-122"/>
              </a:rPr>
              <a:t> </a:t>
            </a:r>
            <a:r>
              <a:rPr lang="zh-CN" altLang="en-US" sz="1800" dirty="0">
                <a:latin typeface="宋体" panose="02010600030101010101" pitchFamily="2" charset="-122"/>
              </a:rPr>
              <a:t>流过一个半顶角为</a:t>
            </a:r>
            <a:r>
              <a:rPr lang="en-US" altLang="zh-CN" sz="1800" i="1" dirty="0" err="1">
                <a:latin typeface="Times New Roman" panose="02020603050405020304" pitchFamily="18" charset="0"/>
                <a:cs typeface="Times New Roman" panose="02020603050405020304" pitchFamily="18" charset="0"/>
              </a:rPr>
              <a:t>δ</a:t>
            </a:r>
            <a:r>
              <a:rPr lang="en-US" altLang="zh-CN" sz="1800" i="1" baseline="-25000" dirty="0" err="1">
                <a:latin typeface="Times New Roman" panose="02020603050405020304" pitchFamily="18" charset="0"/>
                <a:cs typeface="Times New Roman" panose="02020603050405020304" pitchFamily="18" charset="0"/>
              </a:rPr>
              <a:t>c</a:t>
            </a:r>
            <a:r>
              <a:rPr lang="zh-CN" altLang="en-US" sz="1800" dirty="0">
                <a:latin typeface="Arial" panose="020B0604020202020204" pitchFamily="34" charset="0"/>
              </a:rPr>
              <a:t>的圆锥，只要</a:t>
            </a:r>
            <a:r>
              <a:rPr lang="en-US" altLang="zh-CN" sz="1800" i="1" dirty="0" err="1">
                <a:latin typeface="Times New Roman" panose="02020603050405020304" pitchFamily="18" charset="0"/>
                <a:cs typeface="Times New Roman" panose="02020603050405020304" pitchFamily="18" charset="0"/>
              </a:rPr>
              <a:t>δ</a:t>
            </a:r>
            <a:r>
              <a:rPr lang="en-US" altLang="zh-CN" sz="1800" i="1" baseline="-25000" dirty="0" err="1">
                <a:latin typeface="Times New Roman" panose="02020603050405020304" pitchFamily="18" charset="0"/>
                <a:cs typeface="Times New Roman" panose="02020603050405020304" pitchFamily="18" charset="0"/>
              </a:rPr>
              <a:t>c</a:t>
            </a:r>
            <a:r>
              <a:rPr lang="zh-CN" altLang="en-US" sz="1800" dirty="0">
                <a:latin typeface="宋体" panose="02010600030101010101" pitchFamily="2" charset="-122"/>
              </a:rPr>
              <a:t>不过大或</a:t>
            </a:r>
            <a:r>
              <a:rPr lang="en-US" altLang="zh-CN" sz="1800" i="1" dirty="0">
                <a:latin typeface="Times New Roman" panose="02020603050405020304" pitchFamily="18" charset="0"/>
                <a:cs typeface="Times New Roman" panose="02020603050405020304" pitchFamily="18" charset="0"/>
              </a:rPr>
              <a:t>Ma</a:t>
            </a:r>
            <a:r>
              <a:rPr lang="en-US" altLang="zh-CN" sz="1800" baseline="-25000" dirty="0">
                <a:latin typeface="Times New Roman" panose="02020603050405020304" pitchFamily="18" charset="0"/>
              </a:rPr>
              <a:t>1</a:t>
            </a:r>
            <a:r>
              <a:rPr lang="zh-CN" altLang="en-US" sz="1800" dirty="0">
                <a:latin typeface="宋体" panose="02010600030101010101" pitchFamily="2" charset="-122"/>
              </a:rPr>
              <a:t>不太小，则将产生激波角为</a:t>
            </a:r>
            <a:r>
              <a:rPr lang="en-US" altLang="zh-CN" sz="1800" i="1" dirty="0">
                <a:latin typeface="Times New Roman" panose="02020603050405020304" pitchFamily="18" charset="0"/>
                <a:cs typeface="Times New Roman" panose="02020603050405020304" pitchFamily="18" charset="0"/>
              </a:rPr>
              <a:t>β</a:t>
            </a:r>
            <a:r>
              <a:rPr lang="en-US" altLang="zh-CN" sz="1800" i="1" baseline="-25000" dirty="0">
                <a:latin typeface="Times New Roman" panose="02020603050405020304" pitchFamily="18" charset="0"/>
                <a:cs typeface="Times New Roman" panose="02020603050405020304" pitchFamily="18" charset="0"/>
              </a:rPr>
              <a:t>c</a:t>
            </a:r>
            <a:r>
              <a:rPr lang="zh-CN" altLang="en-US" sz="1800" dirty="0">
                <a:latin typeface="宋体" panose="02010600030101010101" pitchFamily="2" charset="-122"/>
              </a:rPr>
              <a:t>的附体三维圆锥激波</a:t>
            </a:r>
          </a:p>
        </p:txBody>
      </p:sp>
      <p:sp>
        <p:nvSpPr>
          <p:cNvPr id="350218" name="Text Box 10">
            <a:extLst>
              <a:ext uri="{FF2B5EF4-FFF2-40B4-BE49-F238E27FC236}">
                <a16:creationId xmlns:a16="http://schemas.microsoft.com/office/drawing/2014/main" id="{98EF6EA7-E475-4752-94F6-6030E0CA5B4E}"/>
              </a:ext>
            </a:extLst>
          </p:cNvPr>
          <p:cNvSpPr txBox="1">
            <a:spLocks noChangeArrowheads="1"/>
          </p:cNvSpPr>
          <p:nvPr/>
        </p:nvSpPr>
        <p:spPr bwMode="auto">
          <a:xfrm>
            <a:off x="111642" y="2873384"/>
            <a:ext cx="4612758" cy="876458"/>
          </a:xfrm>
          <a:prstGeom prst="rect">
            <a:avLst/>
          </a:prstGeom>
          <a:solidFill>
            <a:schemeClr val="fo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en-US" altLang="zh-CN" dirty="0">
                <a:latin typeface="宋体" panose="02010600030101010101" pitchFamily="2" charset="-122"/>
              </a:rPr>
              <a:t>(1)</a:t>
            </a:r>
            <a:r>
              <a:rPr lang="zh-CN" altLang="en-US" dirty="0">
                <a:latin typeface="宋体" panose="02010600030101010101" pitchFamily="2" charset="-122"/>
              </a:rPr>
              <a:t>在相同半顶角</a:t>
            </a:r>
            <a:r>
              <a:rPr lang="en-US" altLang="zh-CN" dirty="0">
                <a:latin typeface="宋体" panose="02010600030101010101" pitchFamily="2" charset="-122"/>
              </a:rPr>
              <a:t>(</a:t>
            </a:r>
            <a:r>
              <a:rPr lang="el-GR" altLang="zh-CN" i="1" dirty="0">
                <a:latin typeface="Times New Roman" panose="02020603050405020304" pitchFamily="18" charset="0"/>
                <a:cs typeface="Times New Roman" panose="02020603050405020304" pitchFamily="18" charset="0"/>
              </a:rPr>
              <a:t>δ</a:t>
            </a:r>
            <a:r>
              <a:rPr lang="en-US" altLang="zh-CN" i="1" baseline="-25000" dirty="0">
                <a:latin typeface="Times New Roman" panose="02020603050405020304" pitchFamily="18" charset="0"/>
                <a:cs typeface="Times New Roman" panose="02020603050405020304" pitchFamily="18" charset="0"/>
              </a:rPr>
              <a:t>c</a:t>
            </a:r>
            <a:r>
              <a:rPr lang="en-US" altLang="zh-CN" i="1" dirty="0">
                <a:latin typeface="Times New Roman" panose="02020603050405020304" pitchFamily="18" charset="0"/>
                <a:cs typeface="Times New Roman" panose="02020603050405020304" pitchFamily="18" charset="0"/>
              </a:rPr>
              <a:t>=</a:t>
            </a:r>
            <a:r>
              <a:rPr lang="el-GR" altLang="zh-CN" i="1" dirty="0">
                <a:latin typeface="Times New Roman" panose="02020603050405020304" pitchFamily="18" charset="0"/>
                <a:cs typeface="Times New Roman" panose="02020603050405020304" pitchFamily="18" charset="0"/>
              </a:rPr>
              <a:t>δ</a:t>
            </a:r>
            <a:r>
              <a:rPr lang="en-US" altLang="zh-CN" dirty="0">
                <a:latin typeface="宋体" panose="02010600030101010101" pitchFamily="2" charset="-122"/>
              </a:rPr>
              <a:t>)</a:t>
            </a:r>
            <a:r>
              <a:rPr lang="zh-CN" altLang="en-US" dirty="0">
                <a:latin typeface="宋体" panose="02010600030101010101" pitchFamily="2" charset="-122"/>
              </a:rPr>
              <a:t>下，圆锥激波较平面斜激波弱，即</a:t>
            </a:r>
            <a:r>
              <a:rPr lang="en-US" altLang="zh-CN" i="1" dirty="0">
                <a:latin typeface="Times New Roman" panose="02020603050405020304" pitchFamily="18" charset="0"/>
                <a:cs typeface="Times New Roman" panose="02020603050405020304" pitchFamily="18" charset="0"/>
              </a:rPr>
              <a:t>β</a:t>
            </a:r>
            <a:r>
              <a:rPr lang="en-US" altLang="zh-CN" i="1" baseline="-25000" dirty="0">
                <a:latin typeface="Times New Roman" panose="02020603050405020304" pitchFamily="18" charset="0"/>
                <a:cs typeface="Times New Roman" panose="02020603050405020304" pitchFamily="18" charset="0"/>
              </a:rPr>
              <a:t>c</a:t>
            </a:r>
            <a:r>
              <a:rPr lang="en-US" altLang="zh-CN" i="1" dirty="0">
                <a:latin typeface="Times New Roman" panose="02020603050405020304" pitchFamily="18" charset="0"/>
                <a:cs typeface="Times New Roman" panose="02020603050405020304" pitchFamily="18" charset="0"/>
              </a:rPr>
              <a:t>&lt;β</a:t>
            </a:r>
            <a:r>
              <a:rPr lang="zh-CN" altLang="en-US" dirty="0">
                <a:latin typeface="宋体" panose="02010600030101010101" pitchFamily="2" charset="-122"/>
              </a:rPr>
              <a:t>。</a:t>
            </a:r>
          </a:p>
        </p:txBody>
      </p:sp>
      <p:sp>
        <p:nvSpPr>
          <p:cNvPr id="350219" name="Text Box 11">
            <a:extLst>
              <a:ext uri="{FF2B5EF4-FFF2-40B4-BE49-F238E27FC236}">
                <a16:creationId xmlns:a16="http://schemas.microsoft.com/office/drawing/2014/main" id="{3782AE94-E753-4A13-B1B2-7270B5F0C90F}"/>
              </a:ext>
            </a:extLst>
          </p:cNvPr>
          <p:cNvSpPr txBox="1">
            <a:spLocks noChangeArrowheads="1"/>
          </p:cNvSpPr>
          <p:nvPr/>
        </p:nvSpPr>
        <p:spPr bwMode="auto">
          <a:xfrm>
            <a:off x="111642" y="3870353"/>
            <a:ext cx="4419600" cy="139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latin typeface="Arial" panose="020B0604020202020204" pitchFamily="34" charset="0"/>
              </a:rPr>
              <a:t>流过圆锥时气流从头部沿整个锥面向四面八方均匀散开；流过尖楔气流在折转后沿上下表面流下去，对相同</a:t>
            </a:r>
            <a:r>
              <a:rPr lang="en-US" altLang="zh-CN" sz="1800" i="1" dirty="0">
                <a:latin typeface="Times New Roman" panose="02020603050405020304" pitchFamily="18" charset="0"/>
                <a:cs typeface="Times New Roman" panose="02020603050405020304" pitchFamily="18" charset="0"/>
              </a:rPr>
              <a:t>Ma</a:t>
            </a:r>
            <a:r>
              <a:rPr lang="en-US" altLang="zh-CN" sz="1800" i="1" baseline="-25000" dirty="0">
                <a:latin typeface="Times New Roman" panose="02020603050405020304" pitchFamily="18" charset="0"/>
                <a:cs typeface="Times New Roman" panose="02020603050405020304" pitchFamily="18" charset="0"/>
              </a:rPr>
              <a:t>1</a:t>
            </a:r>
            <a:r>
              <a:rPr lang="zh-CN" altLang="en-US" sz="1800" dirty="0">
                <a:latin typeface="Arial" panose="020B0604020202020204" pitchFamily="34" charset="0"/>
              </a:rPr>
              <a:t>和</a:t>
            </a:r>
            <a:r>
              <a:rPr lang="el-GR" altLang="zh-CN" sz="1800" i="1" dirty="0">
                <a:latin typeface="Times New Roman" panose="02020603050405020304" pitchFamily="18" charset="0"/>
                <a:cs typeface="Times New Roman" panose="02020603050405020304" pitchFamily="18" charset="0"/>
              </a:rPr>
              <a:t>δ</a:t>
            </a:r>
            <a:r>
              <a:rPr lang="en-US" altLang="zh-CN" sz="1800" i="1" baseline="-25000" dirty="0">
                <a:latin typeface="Times New Roman" panose="02020603050405020304" pitchFamily="18" charset="0"/>
                <a:cs typeface="Times New Roman" panose="02020603050405020304" pitchFamily="18" charset="0"/>
              </a:rPr>
              <a:t>c</a:t>
            </a:r>
            <a:r>
              <a:rPr lang="en-US" altLang="zh-CN" sz="1800" i="1" dirty="0">
                <a:latin typeface="Times New Roman" panose="02020603050405020304" pitchFamily="18" charset="0"/>
                <a:cs typeface="Times New Roman" panose="02020603050405020304" pitchFamily="18" charset="0"/>
              </a:rPr>
              <a:t>=</a:t>
            </a:r>
            <a:r>
              <a:rPr lang="el-GR" altLang="zh-CN" sz="1800" i="1" dirty="0">
                <a:latin typeface="Times New Roman" panose="02020603050405020304" pitchFamily="18" charset="0"/>
                <a:cs typeface="Times New Roman" panose="02020603050405020304" pitchFamily="18" charset="0"/>
              </a:rPr>
              <a:t>δ</a:t>
            </a:r>
            <a:r>
              <a:rPr lang="zh-CN" altLang="en-US" sz="1800" dirty="0">
                <a:latin typeface="Arial" panose="020B0604020202020204" pitchFamily="34" charset="0"/>
              </a:rPr>
              <a:t>时圆锥三维效应使扰动比尖楔为弱。</a:t>
            </a:r>
          </a:p>
        </p:txBody>
      </p:sp>
      <p:sp>
        <p:nvSpPr>
          <p:cNvPr id="350220" name="Text Box 12">
            <a:extLst>
              <a:ext uri="{FF2B5EF4-FFF2-40B4-BE49-F238E27FC236}">
                <a16:creationId xmlns:a16="http://schemas.microsoft.com/office/drawing/2014/main" id="{B61AF0D7-F402-4EE6-8594-9DACB9CD26F8}"/>
              </a:ext>
            </a:extLst>
          </p:cNvPr>
          <p:cNvSpPr txBox="1">
            <a:spLocks noChangeArrowheads="1"/>
          </p:cNvSpPr>
          <p:nvPr/>
        </p:nvSpPr>
        <p:spPr bwMode="auto">
          <a:xfrm>
            <a:off x="208221" y="5356370"/>
            <a:ext cx="4419600" cy="447675"/>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dirty="0">
                <a:latin typeface="宋体" panose="02010600030101010101" pitchFamily="2" charset="-122"/>
              </a:rPr>
              <a:t>圆锥激波角比平面激波角小得多</a:t>
            </a:r>
          </a:p>
        </p:txBody>
      </p:sp>
      <p:pic>
        <p:nvPicPr>
          <p:cNvPr id="2" name="图片 1">
            <a:extLst>
              <a:ext uri="{FF2B5EF4-FFF2-40B4-BE49-F238E27FC236}">
                <a16:creationId xmlns:a16="http://schemas.microsoft.com/office/drawing/2014/main" id="{C41211D8-1862-4B2C-814E-15617D28CEF6}"/>
              </a:ext>
            </a:extLst>
          </p:cNvPr>
          <p:cNvPicPr>
            <a:picLocks noChangeAspect="1"/>
          </p:cNvPicPr>
          <p:nvPr/>
        </p:nvPicPr>
        <p:blipFill rotWithShape="1">
          <a:blip r:embed="rId2"/>
          <a:srcRect r="56936" b="3687"/>
          <a:stretch/>
        </p:blipFill>
        <p:spPr>
          <a:xfrm>
            <a:off x="6533345" y="1181789"/>
            <a:ext cx="2499013" cy="2688564"/>
          </a:xfrm>
          <a:prstGeom prst="rect">
            <a:avLst/>
          </a:prstGeom>
        </p:spPr>
      </p:pic>
      <p:pic>
        <p:nvPicPr>
          <p:cNvPr id="68616" name="Picture 10">
            <a:extLst>
              <a:ext uri="{FF2B5EF4-FFF2-40B4-BE49-F238E27FC236}">
                <a16:creationId xmlns:a16="http://schemas.microsoft.com/office/drawing/2014/main" id="{D08A9AB0-093C-4E77-8AF8-E9C2AE131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745" y="443213"/>
            <a:ext cx="2143171" cy="151496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9DEF7EC3-3534-4E0E-A5A9-A18F693EA8DB}"/>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pic>
        <p:nvPicPr>
          <p:cNvPr id="12" name="图片 11">
            <a:extLst>
              <a:ext uri="{FF2B5EF4-FFF2-40B4-BE49-F238E27FC236}">
                <a16:creationId xmlns:a16="http://schemas.microsoft.com/office/drawing/2014/main" id="{2E517869-F7E9-42C4-BBCB-30DE8018058F}"/>
              </a:ext>
            </a:extLst>
          </p:cNvPr>
          <p:cNvPicPr>
            <a:picLocks noChangeAspect="1"/>
          </p:cNvPicPr>
          <p:nvPr/>
        </p:nvPicPr>
        <p:blipFill rotWithShape="1">
          <a:blip r:embed="rId2"/>
          <a:srcRect l="42680" t="2058" r="1456" b="3687"/>
          <a:stretch/>
        </p:blipFill>
        <p:spPr>
          <a:xfrm>
            <a:off x="5105400" y="3731143"/>
            <a:ext cx="3353138" cy="27214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2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02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0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6" grpId="0"/>
      <p:bldP spid="350218" grpId="0" animBg="1"/>
      <p:bldP spid="350219" grpId="0"/>
      <p:bldP spid="3502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2">
            <a:extLst>
              <a:ext uri="{FF2B5EF4-FFF2-40B4-BE49-F238E27FC236}">
                <a16:creationId xmlns:a16="http://schemas.microsoft.com/office/drawing/2014/main" id="{8BB52A8C-417A-4B7A-93CF-D0B2E9F44D69}"/>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9F1E5803-45F7-4FB2-B05C-6E1A0B43E4AF}" type="slidenum">
              <a:rPr lang="en-US" altLang="zh-CN" sz="2800">
                <a:solidFill>
                  <a:schemeClr val="tx1"/>
                </a:solidFill>
                <a:latin typeface="Calibri" panose="020F0502020204030204" pitchFamily="34" charset="0"/>
              </a:rPr>
              <a:pPr/>
              <a:t>65</a:t>
            </a:fld>
            <a:endParaRPr lang="en-US" altLang="zh-CN" sz="2800">
              <a:solidFill>
                <a:schemeClr val="tx1"/>
              </a:solidFill>
              <a:latin typeface="Calibri" panose="020F0502020204030204" pitchFamily="34" charset="0"/>
            </a:endParaRPr>
          </a:p>
        </p:txBody>
      </p:sp>
      <p:sp>
        <p:nvSpPr>
          <p:cNvPr id="69635" name="Text Box 8">
            <a:extLst>
              <a:ext uri="{FF2B5EF4-FFF2-40B4-BE49-F238E27FC236}">
                <a16:creationId xmlns:a16="http://schemas.microsoft.com/office/drawing/2014/main" id="{899652AF-76CB-48BC-85BF-0AB37A46ED36}"/>
              </a:ext>
            </a:extLst>
          </p:cNvPr>
          <p:cNvSpPr txBox="1">
            <a:spLocks noChangeArrowheads="1"/>
          </p:cNvSpPr>
          <p:nvPr/>
        </p:nvSpPr>
        <p:spPr bwMode="auto">
          <a:xfrm>
            <a:off x="0" y="1371600"/>
            <a:ext cx="533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dirty="0">
                <a:latin typeface="宋体" panose="02010600030101010101" pitchFamily="2" charset="-122"/>
              </a:rPr>
              <a:t>超声速气流以</a:t>
            </a:r>
            <a:r>
              <a:rPr lang="en-US" altLang="zh-CN" i="1" dirty="0">
                <a:latin typeface="Times New Roman" panose="02020603050405020304" pitchFamily="18" charset="0"/>
                <a:cs typeface="Times New Roman" panose="02020603050405020304" pitchFamily="18" charset="0"/>
              </a:rPr>
              <a:t>α=0 </a:t>
            </a:r>
            <a:r>
              <a:rPr lang="zh-CN" altLang="en-US" dirty="0">
                <a:latin typeface="宋体" panose="02010600030101010101" pitchFamily="2" charset="-122"/>
              </a:rPr>
              <a:t>流过一个半顶角为</a:t>
            </a:r>
            <a:r>
              <a:rPr lang="en-US" altLang="zh-CN" i="1" dirty="0" err="1">
                <a:latin typeface="Times New Roman" panose="02020603050405020304" pitchFamily="18" charset="0"/>
                <a:cs typeface="Times New Roman" panose="02020603050405020304" pitchFamily="18" charset="0"/>
              </a:rPr>
              <a:t>δ</a:t>
            </a:r>
            <a:r>
              <a:rPr lang="en-US" altLang="zh-CN" i="1" baseline="-25000" dirty="0" err="1">
                <a:latin typeface="Times New Roman" panose="02020603050405020304" pitchFamily="18" charset="0"/>
                <a:cs typeface="Times New Roman" panose="02020603050405020304" pitchFamily="18" charset="0"/>
              </a:rPr>
              <a:t>c</a:t>
            </a:r>
            <a:r>
              <a:rPr lang="zh-CN" altLang="en-US" dirty="0">
                <a:latin typeface="宋体" panose="02010600030101010101" pitchFamily="2" charset="-122"/>
              </a:rPr>
              <a:t>的圆锥，只要</a:t>
            </a:r>
            <a:r>
              <a:rPr lang="en-US" altLang="zh-CN" i="1" dirty="0" err="1">
                <a:latin typeface="Times New Roman" panose="02020603050405020304" pitchFamily="18" charset="0"/>
                <a:cs typeface="Times New Roman" panose="02020603050405020304" pitchFamily="18" charset="0"/>
              </a:rPr>
              <a:t>δ</a:t>
            </a:r>
            <a:r>
              <a:rPr lang="en-US" altLang="zh-CN" i="1" baseline="-25000" dirty="0" err="1">
                <a:latin typeface="Times New Roman" panose="02020603050405020304" pitchFamily="18" charset="0"/>
                <a:cs typeface="Times New Roman" panose="02020603050405020304" pitchFamily="18" charset="0"/>
              </a:rPr>
              <a:t>c</a:t>
            </a:r>
            <a:r>
              <a:rPr lang="zh-CN" altLang="en-US" dirty="0">
                <a:latin typeface="宋体" panose="02010600030101010101" pitchFamily="2" charset="-122"/>
              </a:rPr>
              <a:t>不过大或</a:t>
            </a:r>
            <a:r>
              <a:rPr lang="en-US" altLang="zh-CN" i="1" dirty="0">
                <a:latin typeface="Times New Roman" panose="02020603050405020304" pitchFamily="18" charset="0"/>
                <a:cs typeface="Times New Roman" panose="02020603050405020304" pitchFamily="18" charset="0"/>
              </a:rPr>
              <a:t>Ma</a:t>
            </a:r>
            <a:r>
              <a:rPr lang="en-US" altLang="zh-CN" i="1" baseline="-25000" dirty="0">
                <a:latin typeface="Times New Roman" panose="02020603050405020304" pitchFamily="18" charset="0"/>
                <a:cs typeface="Times New Roman" panose="02020603050405020304" pitchFamily="18" charset="0"/>
              </a:rPr>
              <a:t>1</a:t>
            </a:r>
            <a:r>
              <a:rPr lang="zh-CN" altLang="en-US" dirty="0">
                <a:latin typeface="宋体" panose="02010600030101010101" pitchFamily="2" charset="-122"/>
              </a:rPr>
              <a:t>不太小，则将产生激波角为</a:t>
            </a:r>
            <a:r>
              <a:rPr lang="en-US" altLang="zh-CN" i="1" dirty="0">
                <a:latin typeface="Times New Roman" panose="02020603050405020304" pitchFamily="18" charset="0"/>
                <a:cs typeface="Times New Roman" panose="02020603050405020304" pitchFamily="18" charset="0"/>
              </a:rPr>
              <a:t>β</a:t>
            </a:r>
            <a:r>
              <a:rPr lang="en-US" altLang="zh-CN" i="1" baseline="-25000" dirty="0">
                <a:latin typeface="Times New Roman" panose="02020603050405020304" pitchFamily="18" charset="0"/>
                <a:cs typeface="Times New Roman" panose="02020603050405020304" pitchFamily="18" charset="0"/>
              </a:rPr>
              <a:t>c</a:t>
            </a:r>
            <a:r>
              <a:rPr lang="zh-CN" altLang="en-US" dirty="0">
                <a:latin typeface="宋体" panose="02010600030101010101" pitchFamily="2" charset="-122"/>
              </a:rPr>
              <a:t>的附体三维圆锥激波</a:t>
            </a:r>
          </a:p>
        </p:txBody>
      </p:sp>
      <p:sp>
        <p:nvSpPr>
          <p:cNvPr id="351243" name="Text Box 11">
            <a:extLst>
              <a:ext uri="{FF2B5EF4-FFF2-40B4-BE49-F238E27FC236}">
                <a16:creationId xmlns:a16="http://schemas.microsoft.com/office/drawing/2014/main" id="{369584AD-59BF-4885-AA52-D900D98C80AF}"/>
              </a:ext>
            </a:extLst>
          </p:cNvPr>
          <p:cNvSpPr txBox="1">
            <a:spLocks noChangeArrowheads="1"/>
          </p:cNvSpPr>
          <p:nvPr/>
        </p:nvSpPr>
        <p:spPr bwMode="auto">
          <a:xfrm>
            <a:off x="36513" y="2576549"/>
            <a:ext cx="4992687" cy="862737"/>
          </a:xfrm>
          <a:prstGeom prst="rect">
            <a:avLst/>
          </a:prstGeom>
          <a:solidFill>
            <a:schemeClr val="fo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en-US" altLang="zh-CN" dirty="0">
                <a:latin typeface="宋体" panose="02010600030101010101" pitchFamily="2" charset="-122"/>
              </a:rPr>
              <a:t>(2)</a:t>
            </a:r>
            <a:r>
              <a:rPr lang="zh-CN" altLang="en-US" dirty="0">
                <a:latin typeface="宋体" panose="02010600030101010101" pitchFamily="2" charset="-122"/>
              </a:rPr>
              <a:t>圆锥激波后气流要继续折转最后达到与锥面平行</a:t>
            </a:r>
          </a:p>
        </p:txBody>
      </p:sp>
      <p:sp>
        <p:nvSpPr>
          <p:cNvPr id="351244" name="Rectangle 12">
            <a:extLst>
              <a:ext uri="{FF2B5EF4-FFF2-40B4-BE49-F238E27FC236}">
                <a16:creationId xmlns:a16="http://schemas.microsoft.com/office/drawing/2014/main" id="{359E919F-7E6C-4381-BB62-D14A996A61C3}"/>
              </a:ext>
            </a:extLst>
          </p:cNvPr>
          <p:cNvSpPr>
            <a:spLocks noChangeArrowheads="1"/>
          </p:cNvSpPr>
          <p:nvPr/>
        </p:nvSpPr>
        <p:spPr bwMode="auto">
          <a:xfrm>
            <a:off x="36513" y="3478212"/>
            <a:ext cx="4992687" cy="172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latin typeface="Arial" panose="020B0604020202020204" pitchFamily="34" charset="0"/>
              </a:rPr>
              <a:t>波后气流以锥面为渐近线流线继续弯曲偏转，是个等熵压缩过程，使波后较高马赫数逐渐下降到锥面上马赫数</a:t>
            </a:r>
            <a:r>
              <a:rPr lang="en-US" altLang="zh-CN" sz="1800" i="1" dirty="0">
                <a:latin typeface="Times New Roman" panose="02020603050405020304" pitchFamily="18" charset="0"/>
                <a:cs typeface="Times New Roman" panose="02020603050405020304" pitchFamily="18" charset="0"/>
              </a:rPr>
              <a:t>Ma</a:t>
            </a:r>
            <a:r>
              <a:rPr lang="en-US" altLang="zh-CN" sz="1800" i="1" baseline="-25000" dirty="0">
                <a:latin typeface="Times New Roman" panose="02020603050405020304" pitchFamily="18" charset="0"/>
                <a:cs typeface="Times New Roman" panose="02020603050405020304" pitchFamily="18" charset="0"/>
              </a:rPr>
              <a:t>c</a:t>
            </a:r>
            <a:r>
              <a:rPr lang="zh-CN" altLang="en-US" sz="1800" dirty="0">
                <a:latin typeface="Arial" panose="020B0604020202020204" pitchFamily="34" charset="0"/>
              </a:rPr>
              <a:t>。因为锥体半径沿轴向逐渐增大，在定常流中为保持质量守恒，流线离锥面的径向距离将越来越小。</a:t>
            </a:r>
          </a:p>
        </p:txBody>
      </p:sp>
      <p:sp>
        <p:nvSpPr>
          <p:cNvPr id="69639" name="Text Box 13">
            <a:extLst>
              <a:ext uri="{FF2B5EF4-FFF2-40B4-BE49-F238E27FC236}">
                <a16:creationId xmlns:a16="http://schemas.microsoft.com/office/drawing/2014/main" id="{C2F6134B-85E5-43F3-B7C3-C1B9F8168F56}"/>
              </a:ext>
            </a:extLst>
          </p:cNvPr>
          <p:cNvSpPr txBox="1">
            <a:spLocks noChangeArrowheads="1"/>
          </p:cNvSpPr>
          <p:nvPr/>
        </p:nvSpPr>
        <p:spPr bwMode="auto">
          <a:xfrm>
            <a:off x="762000" y="5892800"/>
            <a:ext cx="792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1800">
                <a:latin typeface="Arial" panose="020B0604020202020204" pitchFamily="34" charset="0"/>
              </a:rPr>
              <a:t>     </a:t>
            </a:r>
            <a:endParaRPr lang="en-US" altLang="zh-CN" sz="1800" b="0">
              <a:latin typeface="Arial" panose="020B0604020202020204" pitchFamily="34" charset="0"/>
            </a:endParaRPr>
          </a:p>
        </p:txBody>
      </p:sp>
      <p:sp>
        <p:nvSpPr>
          <p:cNvPr id="351247" name="Rectangle 15">
            <a:extLst>
              <a:ext uri="{FF2B5EF4-FFF2-40B4-BE49-F238E27FC236}">
                <a16:creationId xmlns:a16="http://schemas.microsoft.com/office/drawing/2014/main" id="{10801B78-E4CD-4C9C-A470-6DF423C74DF3}"/>
              </a:ext>
            </a:extLst>
          </p:cNvPr>
          <p:cNvSpPr>
            <a:spLocks noChangeArrowheads="1"/>
          </p:cNvSpPr>
          <p:nvPr/>
        </p:nvSpPr>
        <p:spPr bwMode="auto">
          <a:xfrm>
            <a:off x="50691" y="5322321"/>
            <a:ext cx="4992688" cy="86273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dirty="0">
                <a:latin typeface="宋体" panose="02010600030101010101" pitchFamily="2" charset="-122"/>
              </a:rPr>
              <a:t>圆锥激波后气流参数与圆锥表面上的参数并不相等。</a:t>
            </a:r>
          </a:p>
        </p:txBody>
      </p:sp>
      <p:sp>
        <p:nvSpPr>
          <p:cNvPr id="13" name="Text Box 3">
            <a:extLst>
              <a:ext uri="{FF2B5EF4-FFF2-40B4-BE49-F238E27FC236}">
                <a16:creationId xmlns:a16="http://schemas.microsoft.com/office/drawing/2014/main" id="{6D3C1A6A-8E51-4DA4-87D2-B00BC3C23AF3}"/>
              </a:ext>
            </a:extLst>
          </p:cNvPr>
          <p:cNvSpPr txBox="1">
            <a:spLocks noChangeArrowheads="1"/>
          </p:cNvSpPr>
          <p:nvPr/>
        </p:nvSpPr>
        <p:spPr bwMode="auto">
          <a:xfrm>
            <a:off x="0" y="771525"/>
            <a:ext cx="3733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圆锥激波</a:t>
            </a:r>
            <a:r>
              <a:rPr lang="en-US" altLang="zh-CN" sz="2800" b="0" dirty="0">
                <a:solidFill>
                  <a:schemeClr val="tx1"/>
                </a:solidFill>
                <a:latin typeface="华文新魏" pitchFamily="2" charset="-122"/>
                <a:ea typeface="华文新魏" pitchFamily="2" charset="-122"/>
              </a:rPr>
              <a:t>(</a:t>
            </a:r>
            <a:r>
              <a:rPr lang="zh-CN" altLang="en-US" sz="2800" b="0" dirty="0">
                <a:solidFill>
                  <a:schemeClr val="tx1"/>
                </a:solidFill>
                <a:latin typeface="华文新魏" pitchFamily="2" charset="-122"/>
                <a:ea typeface="华文新魏" pitchFamily="2" charset="-122"/>
              </a:rPr>
              <a:t>了解</a:t>
            </a:r>
            <a:r>
              <a:rPr lang="en-US" altLang="zh-CN" sz="2800" b="0" dirty="0">
                <a:solidFill>
                  <a:schemeClr val="tx1"/>
                </a:solidFill>
                <a:latin typeface="华文新魏" pitchFamily="2" charset="-122"/>
                <a:ea typeface="华文新魏" pitchFamily="2" charset="-122"/>
              </a:rPr>
              <a:t>)</a:t>
            </a:r>
          </a:p>
        </p:txBody>
      </p:sp>
      <p:sp>
        <p:nvSpPr>
          <p:cNvPr id="14" name="Rectangle 3">
            <a:extLst>
              <a:ext uri="{FF2B5EF4-FFF2-40B4-BE49-F238E27FC236}">
                <a16:creationId xmlns:a16="http://schemas.microsoft.com/office/drawing/2014/main" id="{30CD672A-82D5-4571-9AEF-1074FE4F2FB0}"/>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pic>
        <p:nvPicPr>
          <p:cNvPr id="15" name="图片 14">
            <a:extLst>
              <a:ext uri="{FF2B5EF4-FFF2-40B4-BE49-F238E27FC236}">
                <a16:creationId xmlns:a16="http://schemas.microsoft.com/office/drawing/2014/main" id="{0EC3A73C-D69B-4084-B9B5-C5B09B4C7423}"/>
              </a:ext>
            </a:extLst>
          </p:cNvPr>
          <p:cNvPicPr>
            <a:picLocks noChangeAspect="1"/>
          </p:cNvPicPr>
          <p:nvPr/>
        </p:nvPicPr>
        <p:blipFill rotWithShape="1">
          <a:blip r:embed="rId2"/>
          <a:srcRect r="56936" b="3687"/>
          <a:stretch/>
        </p:blipFill>
        <p:spPr>
          <a:xfrm>
            <a:off x="6533345" y="1181789"/>
            <a:ext cx="2499013" cy="2688564"/>
          </a:xfrm>
          <a:prstGeom prst="rect">
            <a:avLst/>
          </a:prstGeom>
        </p:spPr>
      </p:pic>
      <p:pic>
        <p:nvPicPr>
          <p:cNvPr id="16" name="图片 15">
            <a:extLst>
              <a:ext uri="{FF2B5EF4-FFF2-40B4-BE49-F238E27FC236}">
                <a16:creationId xmlns:a16="http://schemas.microsoft.com/office/drawing/2014/main" id="{69644DE6-9D0E-4B3F-AD24-36BFCAA7BC9E}"/>
              </a:ext>
            </a:extLst>
          </p:cNvPr>
          <p:cNvPicPr>
            <a:picLocks noChangeAspect="1"/>
          </p:cNvPicPr>
          <p:nvPr/>
        </p:nvPicPr>
        <p:blipFill rotWithShape="1">
          <a:blip r:embed="rId2"/>
          <a:srcRect l="42680" t="2058" r="1456" b="3687"/>
          <a:stretch/>
        </p:blipFill>
        <p:spPr>
          <a:xfrm>
            <a:off x="5165481" y="3730728"/>
            <a:ext cx="3353138" cy="2721488"/>
          </a:xfrm>
          <a:prstGeom prst="rect">
            <a:avLst/>
          </a:prstGeom>
        </p:spPr>
      </p:pic>
      <p:pic>
        <p:nvPicPr>
          <p:cNvPr id="69642" name="Picture 10">
            <a:extLst>
              <a:ext uri="{FF2B5EF4-FFF2-40B4-BE49-F238E27FC236}">
                <a16:creationId xmlns:a16="http://schemas.microsoft.com/office/drawing/2014/main" id="{D08B3395-3F20-4A35-A327-E5562DDFA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74575"/>
            <a:ext cx="2133600" cy="1508199"/>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3" grpId="0" animBg="1"/>
      <p:bldP spid="351244" grpId="0"/>
      <p:bldP spid="35124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2">
            <a:extLst>
              <a:ext uri="{FF2B5EF4-FFF2-40B4-BE49-F238E27FC236}">
                <a16:creationId xmlns:a16="http://schemas.microsoft.com/office/drawing/2014/main" id="{D24251E6-505C-4065-A6F8-AA2001F4212A}"/>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6E830B04-3A39-467D-9784-AB9E81384D38}" type="slidenum">
              <a:rPr lang="en-US" altLang="zh-CN" sz="2800">
                <a:solidFill>
                  <a:schemeClr val="tx1"/>
                </a:solidFill>
                <a:latin typeface="Calibri" panose="020F0502020204030204" pitchFamily="34" charset="0"/>
              </a:rPr>
              <a:pPr/>
              <a:t>66</a:t>
            </a:fld>
            <a:endParaRPr lang="en-US" altLang="zh-CN" sz="2800">
              <a:solidFill>
                <a:schemeClr val="tx1"/>
              </a:solidFill>
              <a:latin typeface="Calibri" panose="020F0502020204030204" pitchFamily="34" charset="0"/>
            </a:endParaRPr>
          </a:p>
        </p:txBody>
      </p:sp>
      <p:sp>
        <p:nvSpPr>
          <p:cNvPr id="70659" name="Text Box 8">
            <a:extLst>
              <a:ext uri="{FF2B5EF4-FFF2-40B4-BE49-F238E27FC236}">
                <a16:creationId xmlns:a16="http://schemas.microsoft.com/office/drawing/2014/main" id="{4460EED9-3F70-4258-8493-CE6F4D3D6633}"/>
              </a:ext>
            </a:extLst>
          </p:cNvPr>
          <p:cNvSpPr txBox="1">
            <a:spLocks noChangeArrowheads="1"/>
          </p:cNvSpPr>
          <p:nvPr/>
        </p:nvSpPr>
        <p:spPr bwMode="auto">
          <a:xfrm>
            <a:off x="0" y="1371600"/>
            <a:ext cx="533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dirty="0">
                <a:latin typeface="宋体" panose="02010600030101010101" pitchFamily="2" charset="-122"/>
              </a:rPr>
              <a:t>超声速气流以</a:t>
            </a:r>
            <a:r>
              <a:rPr lang="en-US" altLang="zh-CN" i="1" dirty="0">
                <a:latin typeface="Times New Roman" panose="02020603050405020304" pitchFamily="18" charset="0"/>
                <a:cs typeface="Times New Roman" panose="02020603050405020304" pitchFamily="18" charset="0"/>
              </a:rPr>
              <a:t>α=0 </a:t>
            </a:r>
            <a:r>
              <a:rPr lang="zh-CN" altLang="en-US" dirty="0">
                <a:latin typeface="宋体" panose="02010600030101010101" pitchFamily="2" charset="-122"/>
              </a:rPr>
              <a:t>流过一个半顶角为</a:t>
            </a:r>
            <a:r>
              <a:rPr lang="en-US" altLang="zh-CN" i="1" dirty="0" err="1">
                <a:latin typeface="Times New Roman" panose="02020603050405020304" pitchFamily="18" charset="0"/>
                <a:cs typeface="Times New Roman" panose="02020603050405020304" pitchFamily="18" charset="0"/>
              </a:rPr>
              <a:t>δ</a:t>
            </a:r>
            <a:r>
              <a:rPr lang="en-US" altLang="zh-CN" i="1" baseline="-25000" dirty="0" err="1">
                <a:latin typeface="Times New Roman" panose="02020603050405020304" pitchFamily="18" charset="0"/>
                <a:cs typeface="Times New Roman" panose="02020603050405020304" pitchFamily="18" charset="0"/>
              </a:rPr>
              <a:t>c</a:t>
            </a:r>
            <a:r>
              <a:rPr lang="zh-CN" altLang="en-US" dirty="0">
                <a:latin typeface="宋体" panose="02010600030101010101" pitchFamily="2" charset="-122"/>
              </a:rPr>
              <a:t>的圆锥，只要</a:t>
            </a:r>
            <a:r>
              <a:rPr lang="en-US" altLang="zh-CN" i="1" dirty="0" err="1">
                <a:latin typeface="Times New Roman" panose="02020603050405020304" pitchFamily="18" charset="0"/>
                <a:cs typeface="Times New Roman" panose="02020603050405020304" pitchFamily="18" charset="0"/>
              </a:rPr>
              <a:t>δ</a:t>
            </a:r>
            <a:r>
              <a:rPr lang="en-US" altLang="zh-CN" i="1" baseline="-25000" dirty="0" err="1">
                <a:latin typeface="Times New Roman" panose="02020603050405020304" pitchFamily="18" charset="0"/>
                <a:cs typeface="Times New Roman" panose="02020603050405020304" pitchFamily="18" charset="0"/>
              </a:rPr>
              <a:t>c</a:t>
            </a:r>
            <a:r>
              <a:rPr lang="zh-CN" altLang="en-US" dirty="0">
                <a:latin typeface="宋体" panose="02010600030101010101" pitchFamily="2" charset="-122"/>
              </a:rPr>
              <a:t>不过大或</a:t>
            </a:r>
            <a:r>
              <a:rPr lang="en-US" altLang="zh-CN" i="1" dirty="0">
                <a:latin typeface="Times New Roman" panose="02020603050405020304" pitchFamily="18" charset="0"/>
                <a:cs typeface="Times New Roman" panose="02020603050405020304" pitchFamily="18" charset="0"/>
              </a:rPr>
              <a:t>Ma</a:t>
            </a:r>
            <a:r>
              <a:rPr lang="en-US" altLang="zh-CN" i="1" baseline="-25000" dirty="0">
                <a:latin typeface="Times New Roman" panose="02020603050405020304" pitchFamily="18" charset="0"/>
                <a:cs typeface="Times New Roman" panose="02020603050405020304" pitchFamily="18" charset="0"/>
              </a:rPr>
              <a:t>1</a:t>
            </a:r>
            <a:r>
              <a:rPr lang="zh-CN" altLang="en-US" dirty="0">
                <a:latin typeface="宋体" panose="02010600030101010101" pitchFamily="2" charset="-122"/>
              </a:rPr>
              <a:t>不太小，则将产生激波角为</a:t>
            </a:r>
            <a:r>
              <a:rPr lang="en-US" altLang="zh-CN" i="1" dirty="0">
                <a:latin typeface="Times New Roman" panose="02020603050405020304" pitchFamily="18" charset="0"/>
                <a:cs typeface="Times New Roman" panose="02020603050405020304" pitchFamily="18" charset="0"/>
              </a:rPr>
              <a:t>β</a:t>
            </a:r>
            <a:r>
              <a:rPr lang="en-US" altLang="zh-CN" i="1" baseline="-25000" dirty="0">
                <a:latin typeface="Times New Roman" panose="02020603050405020304" pitchFamily="18" charset="0"/>
                <a:cs typeface="Times New Roman" panose="02020603050405020304" pitchFamily="18" charset="0"/>
              </a:rPr>
              <a:t>c</a:t>
            </a:r>
            <a:r>
              <a:rPr lang="zh-CN" altLang="en-US" dirty="0">
                <a:latin typeface="宋体" panose="02010600030101010101" pitchFamily="2" charset="-122"/>
              </a:rPr>
              <a:t>的附体三维圆锥激波</a:t>
            </a:r>
          </a:p>
        </p:txBody>
      </p:sp>
      <p:sp>
        <p:nvSpPr>
          <p:cNvPr id="352270" name="Text Box 14">
            <a:extLst>
              <a:ext uri="{FF2B5EF4-FFF2-40B4-BE49-F238E27FC236}">
                <a16:creationId xmlns:a16="http://schemas.microsoft.com/office/drawing/2014/main" id="{B7C52AB4-222D-4CD5-88EA-DE0AA7AE619A}"/>
              </a:ext>
            </a:extLst>
          </p:cNvPr>
          <p:cNvSpPr txBox="1">
            <a:spLocks noChangeArrowheads="1"/>
          </p:cNvSpPr>
          <p:nvPr/>
        </p:nvSpPr>
        <p:spPr bwMode="auto">
          <a:xfrm>
            <a:off x="93921" y="2647950"/>
            <a:ext cx="4206875" cy="447675"/>
          </a:xfrm>
          <a:prstGeom prst="rect">
            <a:avLst/>
          </a:prstGeom>
          <a:solidFill>
            <a:schemeClr val="fo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en-US" altLang="zh-CN">
                <a:latin typeface="宋体" panose="02010600030101010101" pitchFamily="2" charset="-122"/>
              </a:rPr>
              <a:t>(3)</a:t>
            </a:r>
            <a:r>
              <a:rPr lang="zh-CN" altLang="en-US">
                <a:latin typeface="宋体" panose="02010600030101010101" pitchFamily="2" charset="-122"/>
              </a:rPr>
              <a:t>圆锥激波后是锥形流场</a:t>
            </a:r>
          </a:p>
        </p:txBody>
      </p:sp>
      <p:sp>
        <p:nvSpPr>
          <p:cNvPr id="352271" name="Text Box 15">
            <a:extLst>
              <a:ext uri="{FF2B5EF4-FFF2-40B4-BE49-F238E27FC236}">
                <a16:creationId xmlns:a16="http://schemas.microsoft.com/office/drawing/2014/main" id="{D6035958-27F7-4126-9F4A-6B4B94714488}"/>
              </a:ext>
            </a:extLst>
          </p:cNvPr>
          <p:cNvSpPr txBox="1">
            <a:spLocks noChangeArrowheads="1"/>
          </p:cNvSpPr>
          <p:nvPr/>
        </p:nvSpPr>
        <p:spPr bwMode="auto">
          <a:xfrm>
            <a:off x="114300" y="3255778"/>
            <a:ext cx="4762500" cy="86273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35000"/>
              </a:lnSpc>
              <a:spcBef>
                <a:spcPct val="0"/>
              </a:spcBef>
              <a:buClrTx/>
              <a:buSzTx/>
              <a:buFontTx/>
              <a:buNone/>
            </a:pPr>
            <a:r>
              <a:rPr lang="zh-CN" altLang="en-US">
                <a:latin typeface="宋体" panose="02010600030101010101" pitchFamily="2" charset="-122"/>
              </a:rPr>
              <a:t>在从锥顶点发出的同一条射线上流动诸参数均相同，称为</a:t>
            </a:r>
            <a:r>
              <a:rPr lang="zh-CN" altLang="en-US">
                <a:solidFill>
                  <a:srgbClr val="CC3300"/>
                </a:solidFill>
                <a:latin typeface="宋体" panose="02010600030101010101" pitchFamily="2" charset="-122"/>
              </a:rPr>
              <a:t>锥形流</a:t>
            </a:r>
            <a:r>
              <a:rPr lang="zh-CN" altLang="en-US">
                <a:latin typeface="宋体" panose="02010600030101010101" pitchFamily="2" charset="-122"/>
              </a:rPr>
              <a:t>。</a:t>
            </a:r>
          </a:p>
        </p:txBody>
      </p:sp>
      <p:sp>
        <p:nvSpPr>
          <p:cNvPr id="13" name="Text Box 3">
            <a:extLst>
              <a:ext uri="{FF2B5EF4-FFF2-40B4-BE49-F238E27FC236}">
                <a16:creationId xmlns:a16="http://schemas.microsoft.com/office/drawing/2014/main" id="{267CC8B6-E2A6-4CB6-8F7D-9926F049AC08}"/>
              </a:ext>
            </a:extLst>
          </p:cNvPr>
          <p:cNvSpPr txBox="1">
            <a:spLocks noChangeArrowheads="1"/>
          </p:cNvSpPr>
          <p:nvPr/>
        </p:nvSpPr>
        <p:spPr bwMode="auto">
          <a:xfrm>
            <a:off x="0" y="771525"/>
            <a:ext cx="3733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圆锥激波</a:t>
            </a:r>
            <a:r>
              <a:rPr lang="en-US" altLang="zh-CN" sz="2800" b="0" dirty="0">
                <a:solidFill>
                  <a:schemeClr val="tx1"/>
                </a:solidFill>
                <a:latin typeface="华文新魏" pitchFamily="2" charset="-122"/>
                <a:ea typeface="华文新魏" pitchFamily="2" charset="-122"/>
              </a:rPr>
              <a:t>(</a:t>
            </a:r>
            <a:r>
              <a:rPr lang="zh-CN" altLang="en-US" sz="2800" b="0" dirty="0">
                <a:solidFill>
                  <a:schemeClr val="tx1"/>
                </a:solidFill>
                <a:latin typeface="华文新魏" pitchFamily="2" charset="-122"/>
                <a:ea typeface="华文新魏" pitchFamily="2" charset="-122"/>
              </a:rPr>
              <a:t>了解</a:t>
            </a:r>
            <a:r>
              <a:rPr lang="en-US" altLang="zh-CN" sz="2800" b="0" dirty="0">
                <a:solidFill>
                  <a:schemeClr val="tx1"/>
                </a:solidFill>
                <a:latin typeface="华文新魏" pitchFamily="2" charset="-122"/>
                <a:ea typeface="华文新魏" pitchFamily="2" charset="-122"/>
              </a:rPr>
              <a:t>)</a:t>
            </a:r>
          </a:p>
        </p:txBody>
      </p:sp>
      <p:sp>
        <p:nvSpPr>
          <p:cNvPr id="14" name="Rectangle 3">
            <a:extLst>
              <a:ext uri="{FF2B5EF4-FFF2-40B4-BE49-F238E27FC236}">
                <a16:creationId xmlns:a16="http://schemas.microsoft.com/office/drawing/2014/main" id="{C5B27684-D1E2-4D46-8A40-B05A74ECC899}"/>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§4-5</a:t>
            </a:r>
            <a:r>
              <a:rPr lang="zh-CN" altLang="en-US" sz="2000" b="0" dirty="0">
                <a:solidFill>
                  <a:schemeClr val="accent1">
                    <a:lumMod val="40000"/>
                    <a:lumOff val="60000"/>
                  </a:schemeClr>
                </a:solidFill>
                <a:latin typeface="华文新魏" pitchFamily="2" charset="-122"/>
                <a:ea typeface="华文新魏" pitchFamily="2" charset="-122"/>
              </a:rPr>
              <a:t>激波</a:t>
            </a:r>
          </a:p>
        </p:txBody>
      </p:sp>
      <p:pic>
        <p:nvPicPr>
          <p:cNvPr id="15" name="图片 14">
            <a:extLst>
              <a:ext uri="{FF2B5EF4-FFF2-40B4-BE49-F238E27FC236}">
                <a16:creationId xmlns:a16="http://schemas.microsoft.com/office/drawing/2014/main" id="{88810ABF-F506-427B-885C-BEF83269ACB8}"/>
              </a:ext>
            </a:extLst>
          </p:cNvPr>
          <p:cNvPicPr>
            <a:picLocks noChangeAspect="1"/>
          </p:cNvPicPr>
          <p:nvPr/>
        </p:nvPicPr>
        <p:blipFill rotWithShape="1">
          <a:blip r:embed="rId2"/>
          <a:srcRect r="56936" b="3687"/>
          <a:stretch/>
        </p:blipFill>
        <p:spPr>
          <a:xfrm>
            <a:off x="6533345" y="1181789"/>
            <a:ext cx="2499013" cy="2688564"/>
          </a:xfrm>
          <a:prstGeom prst="rect">
            <a:avLst/>
          </a:prstGeom>
        </p:spPr>
      </p:pic>
      <p:pic>
        <p:nvPicPr>
          <p:cNvPr id="16" name="图片 15">
            <a:extLst>
              <a:ext uri="{FF2B5EF4-FFF2-40B4-BE49-F238E27FC236}">
                <a16:creationId xmlns:a16="http://schemas.microsoft.com/office/drawing/2014/main" id="{2519037C-FD88-44E8-B73A-EAE8F6E3C4A4}"/>
              </a:ext>
            </a:extLst>
          </p:cNvPr>
          <p:cNvPicPr>
            <a:picLocks noChangeAspect="1"/>
          </p:cNvPicPr>
          <p:nvPr/>
        </p:nvPicPr>
        <p:blipFill rotWithShape="1">
          <a:blip r:embed="rId2"/>
          <a:srcRect l="42680" t="2058" r="1456" b="3687"/>
          <a:stretch/>
        </p:blipFill>
        <p:spPr>
          <a:xfrm>
            <a:off x="5165481" y="3730728"/>
            <a:ext cx="3353138" cy="2721488"/>
          </a:xfrm>
          <a:prstGeom prst="rect">
            <a:avLst/>
          </a:prstGeom>
        </p:spPr>
      </p:pic>
      <p:pic>
        <p:nvPicPr>
          <p:cNvPr id="70666" name="Picture 10">
            <a:extLst>
              <a:ext uri="{FF2B5EF4-FFF2-40B4-BE49-F238E27FC236}">
                <a16:creationId xmlns:a16="http://schemas.microsoft.com/office/drawing/2014/main" id="{70B3DEC5-D71B-45D7-BF16-80C91454E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6498" y="101366"/>
            <a:ext cx="2120351" cy="1498834"/>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93F0758B-8267-49D2-93DB-6ADFDE986668}"/>
              </a:ext>
            </a:extLst>
          </p:cNvPr>
          <p:cNvPicPr>
            <a:picLocks noChangeAspect="1"/>
          </p:cNvPicPr>
          <p:nvPr/>
        </p:nvPicPr>
        <p:blipFill>
          <a:blip r:embed="rId4"/>
          <a:stretch>
            <a:fillRect/>
          </a:stretch>
        </p:blipFill>
        <p:spPr>
          <a:xfrm>
            <a:off x="1647930" y="4251517"/>
            <a:ext cx="3037653" cy="214928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2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70" grpId="0" animBg="1"/>
      <p:bldP spid="35227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a:extLst>
              <a:ext uri="{FF2B5EF4-FFF2-40B4-BE49-F238E27FC236}">
                <a16:creationId xmlns:a16="http://schemas.microsoft.com/office/drawing/2014/main" id="{37D76A84-9580-44E4-BA99-0390531AA0B8}"/>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F638B9B4-FB3C-4915-863B-59DD089F6D9B}" type="slidenum">
              <a:rPr lang="en-US" altLang="zh-CN" sz="2800">
                <a:solidFill>
                  <a:schemeClr val="tx1"/>
                </a:solidFill>
                <a:latin typeface="Calibri" panose="020F0502020204030204" pitchFamily="34" charset="0"/>
              </a:rPr>
              <a:pPr/>
              <a:t>67</a:t>
            </a:fld>
            <a:endParaRPr lang="en-US" altLang="zh-CN" sz="2800">
              <a:solidFill>
                <a:schemeClr val="tx1"/>
              </a:solidFill>
              <a:latin typeface="Calibri" panose="020F0502020204030204" pitchFamily="34" charset="0"/>
            </a:endParaRPr>
          </a:p>
        </p:txBody>
      </p:sp>
      <p:sp>
        <p:nvSpPr>
          <p:cNvPr id="71683" name="Rectangle 6">
            <a:extLst>
              <a:ext uri="{FF2B5EF4-FFF2-40B4-BE49-F238E27FC236}">
                <a16:creationId xmlns:a16="http://schemas.microsoft.com/office/drawing/2014/main" id="{5319C18E-C238-4B22-9088-C7333BE9BB97}"/>
              </a:ext>
            </a:extLst>
          </p:cNvPr>
          <p:cNvSpPr>
            <a:spLocks noChangeArrowheads="1"/>
          </p:cNvSpPr>
          <p:nvPr/>
        </p:nvSpPr>
        <p:spPr bwMode="auto">
          <a:xfrm>
            <a:off x="1905000" y="685800"/>
            <a:ext cx="3581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algn="ctr" eaLnBrk="1" hangingPunct="1">
              <a:spcBef>
                <a:spcPct val="0"/>
              </a:spcBef>
              <a:buClrTx/>
              <a:buSzTx/>
              <a:buFontTx/>
              <a:buNone/>
            </a:pPr>
            <a:endParaRPr lang="zh-CN" altLang="en-US" sz="2200">
              <a:solidFill>
                <a:srgbClr val="000000"/>
              </a:solidFill>
              <a:latin typeface="Arial" panose="020B0604020202020204" pitchFamily="34" charset="0"/>
            </a:endParaRPr>
          </a:p>
        </p:txBody>
      </p:sp>
      <p:sp>
        <p:nvSpPr>
          <p:cNvPr id="71684" name="Text Box 24">
            <a:extLst>
              <a:ext uri="{FF2B5EF4-FFF2-40B4-BE49-F238E27FC236}">
                <a16:creationId xmlns:a16="http://schemas.microsoft.com/office/drawing/2014/main" id="{341D9DA9-9388-41D5-BBAF-B8EAAF56CA9E}"/>
              </a:ext>
            </a:extLst>
          </p:cNvPr>
          <p:cNvSpPr txBox="1">
            <a:spLocks noChangeArrowheads="1"/>
          </p:cNvSpPr>
          <p:nvPr/>
        </p:nvSpPr>
        <p:spPr bwMode="auto">
          <a:xfrm>
            <a:off x="76200" y="1135063"/>
            <a:ext cx="8915400" cy="419893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Aft>
                <a:spcPct val="20000"/>
              </a:spcAft>
              <a:buClrTx/>
              <a:buSzTx/>
              <a:buFontTx/>
              <a:buNone/>
            </a:pPr>
            <a:r>
              <a:rPr lang="en-US" altLang="zh-CN" sz="2200" dirty="0">
                <a:latin typeface="Arial" panose="020B0604020202020204" pitchFamily="34" charset="0"/>
              </a:rPr>
              <a:t>1 </a:t>
            </a:r>
            <a:r>
              <a:rPr lang="zh-CN" altLang="en-US" sz="2200" dirty="0">
                <a:latin typeface="Arial" panose="020B0604020202020204" pitchFamily="34" charset="0"/>
              </a:rPr>
              <a:t>内能、焓、熵</a:t>
            </a:r>
            <a:r>
              <a:rPr lang="en-US" altLang="zh-CN" sz="2200" dirty="0">
                <a:latin typeface="Arial" panose="020B0604020202020204" pitchFamily="34" charset="0"/>
              </a:rPr>
              <a:t>;</a:t>
            </a:r>
            <a:r>
              <a:rPr lang="zh-CN" altLang="en-US" sz="2200" dirty="0">
                <a:latin typeface="Arial" panose="020B0604020202020204" pitchFamily="34" charset="0"/>
              </a:rPr>
              <a:t>热力学第一、二定律； 完全气体模型， 等熵关系式。</a:t>
            </a:r>
          </a:p>
          <a:p>
            <a:pPr eaLnBrk="1" hangingPunct="1">
              <a:spcAft>
                <a:spcPct val="20000"/>
              </a:spcAft>
              <a:buClrTx/>
              <a:buSzTx/>
              <a:buFontTx/>
              <a:buNone/>
            </a:pPr>
            <a:endParaRPr lang="zh-CN" altLang="en-US" sz="2200" dirty="0">
              <a:latin typeface="Arial" panose="020B0604020202020204" pitchFamily="34" charset="0"/>
            </a:endParaRPr>
          </a:p>
          <a:p>
            <a:pPr eaLnBrk="1" hangingPunct="1">
              <a:spcAft>
                <a:spcPct val="20000"/>
              </a:spcAft>
              <a:buClrTx/>
              <a:buSzTx/>
              <a:buFontTx/>
              <a:buNone/>
            </a:pPr>
            <a:r>
              <a:rPr lang="en-US" altLang="zh-CN" sz="2200" dirty="0">
                <a:latin typeface="Arial" panose="020B0604020202020204" pitchFamily="34" charset="0"/>
              </a:rPr>
              <a:t>2 </a:t>
            </a:r>
            <a:r>
              <a:rPr lang="zh-CN" altLang="en-US" sz="2200" dirty="0">
                <a:latin typeface="Arial" panose="020B0604020202020204" pitchFamily="34" charset="0"/>
              </a:rPr>
              <a:t>声速（公式推导及物理意义）、马赫数（物理意义）。</a:t>
            </a:r>
          </a:p>
          <a:p>
            <a:pPr eaLnBrk="1" hangingPunct="1">
              <a:spcAft>
                <a:spcPct val="20000"/>
              </a:spcAft>
              <a:buClrTx/>
              <a:buSzTx/>
              <a:buFontTx/>
              <a:buNone/>
            </a:pPr>
            <a:endParaRPr lang="zh-CN" altLang="en-US" sz="2200" dirty="0">
              <a:latin typeface="Arial" panose="020B0604020202020204" pitchFamily="34" charset="0"/>
            </a:endParaRPr>
          </a:p>
          <a:p>
            <a:pPr eaLnBrk="1" hangingPunct="1">
              <a:spcAft>
                <a:spcPct val="20000"/>
              </a:spcAft>
              <a:buClrTx/>
              <a:buSzTx/>
              <a:buFontTx/>
              <a:buNone/>
            </a:pPr>
            <a:r>
              <a:rPr lang="en-US" altLang="zh-CN" sz="2200" dirty="0">
                <a:latin typeface="Arial" panose="020B0604020202020204" pitchFamily="34" charset="0"/>
              </a:rPr>
              <a:t>3 </a:t>
            </a:r>
            <a:r>
              <a:rPr lang="zh-CN" altLang="en-US" sz="2200" dirty="0">
                <a:latin typeface="Arial" panose="020B0604020202020204" pitchFamily="34" charset="0"/>
              </a:rPr>
              <a:t>高速一维流（能量方程、总温</a:t>
            </a:r>
            <a:r>
              <a:rPr lang="en-US" altLang="zh-CN" sz="2200" dirty="0">
                <a:latin typeface="Arial" panose="020B0604020202020204" pitchFamily="34" charset="0"/>
              </a:rPr>
              <a:t>/</a:t>
            </a:r>
            <a:r>
              <a:rPr lang="zh-CN" altLang="en-US" sz="2200" dirty="0">
                <a:latin typeface="Arial" panose="020B0604020202020204" pitchFamily="34" charset="0"/>
              </a:rPr>
              <a:t>静温关系、驻点</a:t>
            </a:r>
            <a:r>
              <a:rPr lang="en-US" altLang="zh-CN" sz="2200" dirty="0">
                <a:latin typeface="Arial" panose="020B0604020202020204" pitchFamily="34" charset="0"/>
              </a:rPr>
              <a:t>/</a:t>
            </a:r>
            <a:r>
              <a:rPr lang="zh-CN" altLang="en-US" sz="2200" dirty="0">
                <a:latin typeface="Arial" panose="020B0604020202020204" pitchFamily="34" charset="0"/>
              </a:rPr>
              <a:t>临界点参考）。</a:t>
            </a:r>
          </a:p>
          <a:p>
            <a:pPr eaLnBrk="1" hangingPunct="1">
              <a:spcAft>
                <a:spcPct val="20000"/>
              </a:spcAft>
              <a:buClrTx/>
              <a:buSzTx/>
              <a:buFontTx/>
              <a:buNone/>
            </a:pPr>
            <a:endParaRPr lang="zh-CN" altLang="en-US" sz="2200" dirty="0">
              <a:latin typeface="Arial" panose="020B0604020202020204" pitchFamily="34" charset="0"/>
            </a:endParaRPr>
          </a:p>
          <a:p>
            <a:pPr eaLnBrk="1" hangingPunct="1">
              <a:spcAft>
                <a:spcPct val="20000"/>
              </a:spcAft>
              <a:buClrTx/>
              <a:buSzTx/>
              <a:buFontTx/>
              <a:buNone/>
            </a:pPr>
            <a:r>
              <a:rPr lang="en-US" altLang="zh-CN" sz="2200" dirty="0">
                <a:latin typeface="Arial" panose="020B0604020202020204" pitchFamily="34" charset="0"/>
              </a:rPr>
              <a:t>4 </a:t>
            </a:r>
            <a:r>
              <a:rPr lang="zh-CN" altLang="en-US" sz="2200" dirty="0">
                <a:latin typeface="Arial" panose="020B0604020202020204" pitchFamily="34" charset="0"/>
              </a:rPr>
              <a:t>小扰动传播范围、马赫波及参数关系、膨胀波定义。</a:t>
            </a:r>
          </a:p>
          <a:p>
            <a:pPr eaLnBrk="1" hangingPunct="1">
              <a:spcAft>
                <a:spcPct val="20000"/>
              </a:spcAft>
              <a:buClrTx/>
              <a:buSzTx/>
              <a:buFontTx/>
              <a:buNone/>
            </a:pPr>
            <a:endParaRPr lang="zh-CN" altLang="en-US" sz="2200" dirty="0">
              <a:latin typeface="Arial" panose="020B0604020202020204" pitchFamily="34" charset="0"/>
            </a:endParaRPr>
          </a:p>
          <a:p>
            <a:pPr eaLnBrk="1" hangingPunct="1">
              <a:spcAft>
                <a:spcPct val="20000"/>
              </a:spcAft>
              <a:buClrTx/>
              <a:buSzTx/>
              <a:buFontTx/>
              <a:buNone/>
            </a:pPr>
            <a:r>
              <a:rPr lang="en-US" altLang="zh-CN" sz="2200" dirty="0">
                <a:latin typeface="Arial" panose="020B0604020202020204" pitchFamily="34" charset="0"/>
              </a:rPr>
              <a:t>5 </a:t>
            </a:r>
            <a:r>
              <a:rPr lang="zh-CN" altLang="en-US" sz="2200" dirty="0">
                <a:latin typeface="Arial" panose="020B0604020202020204" pitchFamily="34" charset="0"/>
              </a:rPr>
              <a:t>激波定义、正激波参数关系、斜激波概念。</a:t>
            </a:r>
          </a:p>
        </p:txBody>
      </p:sp>
      <p:sp>
        <p:nvSpPr>
          <p:cNvPr id="7" name="Rectangle 3">
            <a:extLst>
              <a:ext uri="{FF2B5EF4-FFF2-40B4-BE49-F238E27FC236}">
                <a16:creationId xmlns:a16="http://schemas.microsoft.com/office/drawing/2014/main" id="{A17D99F9-B27C-4D24-804B-77B3738B51BD}"/>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800" b="0" dirty="0">
                <a:solidFill>
                  <a:schemeClr val="accent1">
                    <a:lumMod val="40000"/>
                    <a:lumOff val="60000"/>
                  </a:schemeClr>
                </a:solidFill>
                <a:latin typeface="华文新魏" pitchFamily="2" charset="-122"/>
                <a:ea typeface="华文新魏" pitchFamily="2" charset="-122"/>
              </a:rPr>
              <a:t>第四章    高速可压缩流基础知识</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9CCD4-8FBE-41B8-A846-26AC247BDB3A}"/>
              </a:ext>
            </a:extLst>
          </p:cNvPr>
          <p:cNvSpPr>
            <a:spLocks noGrp="1"/>
          </p:cNvSpPr>
          <p:nvPr>
            <p:ph type="ctrTitle" sz="quarter"/>
          </p:nvPr>
        </p:nvSpPr>
        <p:spPr>
          <a:ln>
            <a:miter lim="800000"/>
            <a:headEnd/>
            <a:tailEnd/>
          </a:ln>
        </p:spPr>
        <p:txBody>
          <a:bodyPr>
            <a:scene3d>
              <a:camera prst="orthographicFront"/>
              <a:lightRig rig="threePt" dir="t"/>
            </a:scene3d>
            <a:sp3d extrusionH="57150">
              <a:bevelT w="38100" h="38100"/>
            </a:sp3d>
          </a:bodyPr>
          <a:lstStyle/>
          <a:p>
            <a:pPr>
              <a:defRPr/>
            </a:pPr>
            <a:r>
              <a:rPr lang="en-US" altLang="zh-CN" sz="4400" dirty="0"/>
              <a:t>Thanks for your attention!</a:t>
            </a:r>
            <a:endParaRPr sz="4400" dirty="0"/>
          </a:p>
        </p:txBody>
      </p:sp>
      <p:pic>
        <p:nvPicPr>
          <p:cNvPr id="72707" name="图片 4">
            <a:extLst>
              <a:ext uri="{FF2B5EF4-FFF2-40B4-BE49-F238E27FC236}">
                <a16:creationId xmlns:a16="http://schemas.microsoft.com/office/drawing/2014/main" id="{02256414-1731-49FD-A274-4389F88FE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4449"/>
          <a:stretch>
            <a:fillRect/>
          </a:stretch>
        </p:blipFill>
        <p:spPr bwMode="auto">
          <a:xfrm>
            <a:off x="5689600" y="4854575"/>
            <a:ext cx="24685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descr="A description...">
            <a:extLst>
              <a:ext uri="{FF2B5EF4-FFF2-40B4-BE49-F238E27FC236}">
                <a16:creationId xmlns:a16="http://schemas.microsoft.com/office/drawing/2014/main" id="{76A1BE95-D0CC-41A6-A229-23DD4CB805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4107"/>
          <a:stretch>
            <a:fillRect/>
          </a:stretch>
        </p:blipFill>
        <p:spPr bwMode="auto">
          <a:xfrm>
            <a:off x="350838" y="4838700"/>
            <a:ext cx="31686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16" descr="xb">
            <a:extLst>
              <a:ext uri="{FF2B5EF4-FFF2-40B4-BE49-F238E27FC236}">
                <a16:creationId xmlns:a16="http://schemas.microsoft.com/office/drawing/2014/main" id="{8EEAC8AD-7DDA-47DB-96CD-E62160000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775" y="442753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a:extLst>
              <a:ext uri="{FF2B5EF4-FFF2-40B4-BE49-F238E27FC236}">
                <a16:creationId xmlns:a16="http://schemas.microsoft.com/office/drawing/2014/main" id="{88F2239A-B072-447C-8262-B35680980680}"/>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2B122C1E-6B3D-4B84-853C-CC4D665D9416}" type="slidenum">
              <a:rPr lang="en-US" altLang="zh-CN" sz="2800">
                <a:solidFill>
                  <a:schemeClr val="tx1"/>
                </a:solidFill>
                <a:latin typeface="Calibri" panose="020F0502020204030204" pitchFamily="34" charset="0"/>
              </a:rPr>
              <a:pPr/>
              <a:t>7</a:t>
            </a:fld>
            <a:endParaRPr lang="en-US" altLang="zh-CN" sz="2800">
              <a:solidFill>
                <a:schemeClr val="tx1"/>
              </a:solidFill>
              <a:latin typeface="Calibri" panose="020F0502020204030204" pitchFamily="34" charset="0"/>
            </a:endParaRPr>
          </a:p>
        </p:txBody>
      </p:sp>
      <p:sp>
        <p:nvSpPr>
          <p:cNvPr id="339971" name="Rectangle 3">
            <a:extLst>
              <a:ext uri="{FF2B5EF4-FFF2-40B4-BE49-F238E27FC236}">
                <a16:creationId xmlns:a16="http://schemas.microsoft.com/office/drawing/2014/main" id="{26C884E3-B72E-48C0-9D9C-D779E3845728}"/>
              </a:ext>
            </a:extLst>
          </p:cNvPr>
          <p:cNvSpPr>
            <a:spLocks noChangeArrowheads="1"/>
          </p:cNvSpPr>
          <p:nvPr/>
        </p:nvSpPr>
        <p:spPr bwMode="auto">
          <a:xfrm>
            <a:off x="0" y="762000"/>
            <a:ext cx="6019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完全气体；状态方程；内能和焓</a:t>
            </a:r>
          </a:p>
        </p:txBody>
      </p:sp>
      <p:sp>
        <p:nvSpPr>
          <p:cNvPr id="13316" name="Text Box 4">
            <a:extLst>
              <a:ext uri="{FF2B5EF4-FFF2-40B4-BE49-F238E27FC236}">
                <a16:creationId xmlns:a16="http://schemas.microsoft.com/office/drawing/2014/main" id="{89AE9562-97DA-40CE-82BE-861EAAFA7E32}"/>
              </a:ext>
            </a:extLst>
          </p:cNvPr>
          <p:cNvSpPr txBox="1">
            <a:spLocks noChangeArrowheads="1"/>
          </p:cNvSpPr>
          <p:nvPr/>
        </p:nvSpPr>
        <p:spPr bwMode="auto">
          <a:xfrm>
            <a:off x="0" y="1627188"/>
            <a:ext cx="7848600" cy="430212"/>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流体微团能量守恒：机械能（低速）</a:t>
            </a:r>
            <a:r>
              <a:rPr lang="en-US" altLang="zh-CN" sz="2200">
                <a:latin typeface="Arial" panose="020B0604020202020204" pitchFamily="34" charset="0"/>
              </a:rPr>
              <a:t>+</a:t>
            </a:r>
            <a:r>
              <a:rPr lang="zh-CN" altLang="en-US" sz="2200">
                <a:latin typeface="Arial" panose="020B0604020202020204" pitchFamily="34" charset="0"/>
              </a:rPr>
              <a:t>内能（热力学）</a:t>
            </a:r>
            <a:endParaRPr lang="zh-CN" altLang="en-US" sz="2200" b="0">
              <a:latin typeface="Arial" panose="020B0604020202020204" pitchFamily="34" charset="0"/>
            </a:endParaRPr>
          </a:p>
        </p:txBody>
      </p:sp>
      <p:sp>
        <p:nvSpPr>
          <p:cNvPr id="339973" name="Text Box 5">
            <a:extLst>
              <a:ext uri="{FF2B5EF4-FFF2-40B4-BE49-F238E27FC236}">
                <a16:creationId xmlns:a16="http://schemas.microsoft.com/office/drawing/2014/main" id="{F5DCFDB7-E359-48F4-8655-AF751B7421FB}"/>
              </a:ext>
            </a:extLst>
          </p:cNvPr>
          <p:cNvSpPr txBox="1">
            <a:spLocks noChangeArrowheads="1"/>
          </p:cNvSpPr>
          <p:nvPr/>
        </p:nvSpPr>
        <p:spPr bwMode="auto">
          <a:xfrm>
            <a:off x="76200" y="2343150"/>
            <a:ext cx="1600200" cy="4000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完全气体</a:t>
            </a:r>
          </a:p>
        </p:txBody>
      </p:sp>
      <p:sp>
        <p:nvSpPr>
          <p:cNvPr id="339974" name="Text Box 6">
            <a:extLst>
              <a:ext uri="{FF2B5EF4-FFF2-40B4-BE49-F238E27FC236}">
                <a16:creationId xmlns:a16="http://schemas.microsoft.com/office/drawing/2014/main" id="{48C07C36-4B79-412A-8980-0B10F0752658}"/>
              </a:ext>
            </a:extLst>
          </p:cNvPr>
          <p:cNvSpPr txBox="1">
            <a:spLocks noChangeArrowheads="1"/>
          </p:cNvSpPr>
          <p:nvPr/>
        </p:nvSpPr>
        <p:spPr bwMode="auto">
          <a:xfrm>
            <a:off x="76200" y="3124200"/>
            <a:ext cx="1600200" cy="4000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状态方程</a:t>
            </a:r>
          </a:p>
        </p:txBody>
      </p:sp>
      <p:graphicFrame>
        <p:nvGraphicFramePr>
          <p:cNvPr id="339975" name="Object 7">
            <a:extLst>
              <a:ext uri="{FF2B5EF4-FFF2-40B4-BE49-F238E27FC236}">
                <a16:creationId xmlns:a16="http://schemas.microsoft.com/office/drawing/2014/main" id="{A6047E79-191D-49D2-A189-841EBD491EDE}"/>
              </a:ext>
            </a:extLst>
          </p:cNvPr>
          <p:cNvGraphicFramePr>
            <a:graphicFrameLocks noChangeAspect="1"/>
          </p:cNvGraphicFramePr>
          <p:nvPr/>
        </p:nvGraphicFramePr>
        <p:xfrm>
          <a:off x="1066800" y="5403850"/>
          <a:ext cx="1752600" cy="387350"/>
        </p:xfrm>
        <a:graphic>
          <a:graphicData uri="http://schemas.openxmlformats.org/presentationml/2006/ole">
            <mc:AlternateContent xmlns:mc="http://schemas.openxmlformats.org/markup-compatibility/2006">
              <mc:Choice xmlns:v="urn:schemas-microsoft-com:vml" Requires="v">
                <p:oleObj spid="_x0000_s13379" name="公式" r:id="rId3" imgW="901309" imgH="203112" progId="Equation.3">
                  <p:embed/>
                </p:oleObj>
              </mc:Choice>
              <mc:Fallback>
                <p:oleObj name="公式" r:id="rId3" imgW="901309" imgH="203112"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403850"/>
                        <a:ext cx="1752600" cy="3873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9976" name="Text Box 8">
            <a:extLst>
              <a:ext uri="{FF2B5EF4-FFF2-40B4-BE49-F238E27FC236}">
                <a16:creationId xmlns:a16="http://schemas.microsoft.com/office/drawing/2014/main" id="{391239E1-BF60-49D4-B20E-AA6071C02966}"/>
              </a:ext>
            </a:extLst>
          </p:cNvPr>
          <p:cNvSpPr txBox="1">
            <a:spLocks noChangeArrowheads="1"/>
          </p:cNvSpPr>
          <p:nvPr/>
        </p:nvSpPr>
        <p:spPr bwMode="auto">
          <a:xfrm>
            <a:off x="457200" y="3962400"/>
            <a:ext cx="82296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任何气体的压强</a:t>
            </a:r>
            <a:r>
              <a:rPr lang="en-US" altLang="zh-CN" i="1">
                <a:latin typeface="Times New Roman" panose="02020603050405020304" pitchFamily="18" charset="0"/>
                <a:cs typeface="Times New Roman" panose="02020603050405020304" pitchFamily="18" charset="0"/>
              </a:rPr>
              <a:t>p</a:t>
            </a:r>
            <a:r>
              <a:rPr lang="zh-CN" altLang="en-US">
                <a:latin typeface="Arial" panose="020B0604020202020204" pitchFamily="34" charset="0"/>
              </a:rPr>
              <a:t>、密度和绝对温度</a:t>
            </a:r>
            <a:r>
              <a:rPr lang="en-US" altLang="zh-CN" i="1">
                <a:latin typeface="Times New Roman" panose="02020603050405020304" pitchFamily="18" charset="0"/>
                <a:cs typeface="Times New Roman" panose="02020603050405020304" pitchFamily="18" charset="0"/>
              </a:rPr>
              <a:t>T</a:t>
            </a:r>
            <a:r>
              <a:rPr lang="zh-CN" altLang="en-US">
                <a:latin typeface="Arial" panose="020B0604020202020204" pitchFamily="34" charset="0"/>
              </a:rPr>
              <a:t>三者之间有确定的关系</a:t>
            </a:r>
          </a:p>
        </p:txBody>
      </p:sp>
      <p:graphicFrame>
        <p:nvGraphicFramePr>
          <p:cNvPr id="339977" name="Object 9">
            <a:extLst>
              <a:ext uri="{FF2B5EF4-FFF2-40B4-BE49-F238E27FC236}">
                <a16:creationId xmlns:a16="http://schemas.microsoft.com/office/drawing/2014/main" id="{508EF564-DEA3-4F55-B607-8AC7216F77F3}"/>
              </a:ext>
            </a:extLst>
          </p:cNvPr>
          <p:cNvGraphicFramePr>
            <a:graphicFrameLocks noChangeAspect="1"/>
          </p:cNvGraphicFramePr>
          <p:nvPr/>
        </p:nvGraphicFramePr>
        <p:xfrm>
          <a:off x="3886200" y="5334000"/>
          <a:ext cx="1371600" cy="457200"/>
        </p:xfrm>
        <a:graphic>
          <a:graphicData uri="http://schemas.openxmlformats.org/presentationml/2006/ole">
            <mc:AlternateContent xmlns:mc="http://schemas.openxmlformats.org/markup-compatibility/2006">
              <mc:Choice xmlns:v="urn:schemas-microsoft-com:vml" Requires="v">
                <p:oleObj spid="_x0000_s13380" name="公式" r:id="rId5" imgW="596641" imgH="203112" progId="Equation.3">
                  <p:embed/>
                </p:oleObj>
              </mc:Choice>
              <mc:Fallback>
                <p:oleObj name="公式" r:id="rId5" imgW="596641" imgH="203112"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5334000"/>
                        <a:ext cx="1371600" cy="4572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9978" name="Rectangle 10">
            <a:extLst>
              <a:ext uri="{FF2B5EF4-FFF2-40B4-BE49-F238E27FC236}">
                <a16:creationId xmlns:a16="http://schemas.microsoft.com/office/drawing/2014/main" id="{91A581C1-C78F-45FB-9263-F1D3F0112F3E}"/>
              </a:ext>
            </a:extLst>
          </p:cNvPr>
          <p:cNvSpPr>
            <a:spLocks noChangeArrowheads="1"/>
          </p:cNvSpPr>
          <p:nvPr/>
        </p:nvSpPr>
        <p:spPr bwMode="auto">
          <a:xfrm>
            <a:off x="6477000" y="5219700"/>
            <a:ext cx="1346200" cy="8001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完全气体</a:t>
            </a:r>
          </a:p>
          <a:p>
            <a:pPr eaLnBrk="1" hangingPunct="1">
              <a:spcBef>
                <a:spcPct val="0"/>
              </a:spcBef>
              <a:buClrTx/>
              <a:buSzTx/>
              <a:buFontTx/>
              <a:buNone/>
            </a:pPr>
            <a:r>
              <a:rPr lang="zh-CN" altLang="en-US" sz="2200">
                <a:latin typeface="Arial" panose="020B0604020202020204" pitchFamily="34" charset="0"/>
              </a:rPr>
              <a:t>状态方程</a:t>
            </a:r>
          </a:p>
        </p:txBody>
      </p:sp>
      <p:sp>
        <p:nvSpPr>
          <p:cNvPr id="339979" name="Text Box 11">
            <a:extLst>
              <a:ext uri="{FF2B5EF4-FFF2-40B4-BE49-F238E27FC236}">
                <a16:creationId xmlns:a16="http://schemas.microsoft.com/office/drawing/2014/main" id="{887DB220-C0C7-4DAC-8848-06D9D403C861}"/>
              </a:ext>
            </a:extLst>
          </p:cNvPr>
          <p:cNvSpPr txBox="1">
            <a:spLocks noChangeArrowheads="1"/>
          </p:cNvSpPr>
          <p:nvPr/>
        </p:nvSpPr>
        <p:spPr bwMode="auto">
          <a:xfrm>
            <a:off x="2590800" y="2362200"/>
            <a:ext cx="40386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忽略分子间作用力的气体</a:t>
            </a:r>
          </a:p>
        </p:txBody>
      </p:sp>
      <p:sp>
        <p:nvSpPr>
          <p:cNvPr id="339984" name="Line 16">
            <a:extLst>
              <a:ext uri="{FF2B5EF4-FFF2-40B4-BE49-F238E27FC236}">
                <a16:creationId xmlns:a16="http://schemas.microsoft.com/office/drawing/2014/main" id="{320C13B3-0BE2-463E-BFCC-35E4A9860A0F}"/>
              </a:ext>
            </a:extLst>
          </p:cNvPr>
          <p:cNvSpPr>
            <a:spLocks noChangeShapeType="1"/>
          </p:cNvSpPr>
          <p:nvPr/>
        </p:nvSpPr>
        <p:spPr bwMode="auto">
          <a:xfrm>
            <a:off x="2895600" y="5562600"/>
            <a:ext cx="914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9985" name="Line 17">
            <a:extLst>
              <a:ext uri="{FF2B5EF4-FFF2-40B4-BE49-F238E27FC236}">
                <a16:creationId xmlns:a16="http://schemas.microsoft.com/office/drawing/2014/main" id="{29392609-AED7-4D96-BFA6-E398EB735296}"/>
              </a:ext>
            </a:extLst>
          </p:cNvPr>
          <p:cNvSpPr>
            <a:spLocks noChangeShapeType="1"/>
          </p:cNvSpPr>
          <p:nvPr/>
        </p:nvSpPr>
        <p:spPr bwMode="auto">
          <a:xfrm>
            <a:off x="5410200" y="5562600"/>
            <a:ext cx="914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 name="Rectangle 3">
            <a:extLst>
              <a:ext uri="{FF2B5EF4-FFF2-40B4-BE49-F238E27FC236}">
                <a16:creationId xmlns:a16="http://schemas.microsoft.com/office/drawing/2014/main" id="{69837513-3BC0-4B83-B415-BD0CE4DC07B7}"/>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9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99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99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99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99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399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998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399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9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3" grpId="0" animBg="1"/>
      <p:bldP spid="339974" grpId="0" animBg="1"/>
      <p:bldP spid="339976" grpId="0" animBg="1"/>
      <p:bldP spid="339978" grpId="0" animBg="1"/>
      <p:bldP spid="33997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a:extLst>
              <a:ext uri="{FF2B5EF4-FFF2-40B4-BE49-F238E27FC236}">
                <a16:creationId xmlns:a16="http://schemas.microsoft.com/office/drawing/2014/main" id="{9F694CFB-3306-482B-A064-93F4535DA962}"/>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8934AC9B-2316-4059-B73C-AB48EA7A2563}" type="slidenum">
              <a:rPr lang="en-US" altLang="zh-CN" sz="2800">
                <a:solidFill>
                  <a:schemeClr val="tx1"/>
                </a:solidFill>
                <a:latin typeface="Calibri" panose="020F0502020204030204" pitchFamily="34" charset="0"/>
              </a:rPr>
              <a:pPr/>
              <a:t>8</a:t>
            </a:fld>
            <a:endParaRPr lang="en-US" altLang="zh-CN" sz="2800">
              <a:solidFill>
                <a:schemeClr val="tx1"/>
              </a:solidFill>
              <a:latin typeface="Calibri" panose="020F0502020204030204" pitchFamily="34" charset="0"/>
            </a:endParaRPr>
          </a:p>
        </p:txBody>
      </p:sp>
      <p:sp>
        <p:nvSpPr>
          <p:cNvPr id="186390" name="Text Box 22">
            <a:extLst>
              <a:ext uri="{FF2B5EF4-FFF2-40B4-BE49-F238E27FC236}">
                <a16:creationId xmlns:a16="http://schemas.microsoft.com/office/drawing/2014/main" id="{51F2D577-C5AB-4F8A-BC93-1CB5F69E492C}"/>
              </a:ext>
            </a:extLst>
          </p:cNvPr>
          <p:cNvSpPr txBox="1">
            <a:spLocks noChangeArrowheads="1"/>
          </p:cNvSpPr>
          <p:nvPr/>
        </p:nvSpPr>
        <p:spPr bwMode="auto">
          <a:xfrm>
            <a:off x="0" y="2209800"/>
            <a:ext cx="8899525" cy="7937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a:latin typeface="Arial" panose="020B0604020202020204" pitchFamily="34" charset="0"/>
              </a:rPr>
              <a:t>包括分子微观热运动包含的动能</a:t>
            </a:r>
            <a:r>
              <a:rPr lang="en-US" altLang="zh-CN">
                <a:latin typeface="Arial" panose="020B0604020202020204" pitchFamily="34" charset="0"/>
              </a:rPr>
              <a:t>(</a:t>
            </a:r>
            <a:r>
              <a:rPr lang="zh-CN" altLang="en-US">
                <a:latin typeface="Arial" panose="020B0604020202020204" pitchFamily="34" charset="0"/>
              </a:rPr>
              <a:t>分子平移、转动和振动的内部动能</a:t>
            </a:r>
            <a:r>
              <a:rPr lang="en-US" altLang="zh-CN">
                <a:latin typeface="Arial" panose="020B0604020202020204" pitchFamily="34" charset="0"/>
              </a:rPr>
              <a:t>)</a:t>
            </a:r>
            <a:r>
              <a:rPr lang="zh-CN" altLang="en-US">
                <a:latin typeface="Arial" panose="020B0604020202020204" pitchFamily="34" charset="0"/>
              </a:rPr>
              <a:t>，以及由于分子间存在作用力而形成分子相互作用的内部位能</a:t>
            </a:r>
          </a:p>
        </p:txBody>
      </p:sp>
      <p:sp>
        <p:nvSpPr>
          <p:cNvPr id="14340" name="Text Box 23">
            <a:extLst>
              <a:ext uri="{FF2B5EF4-FFF2-40B4-BE49-F238E27FC236}">
                <a16:creationId xmlns:a16="http://schemas.microsoft.com/office/drawing/2014/main" id="{01D41D1F-92AB-4ECB-A530-8FA823DDE797}"/>
              </a:ext>
            </a:extLst>
          </p:cNvPr>
          <p:cNvSpPr txBox="1">
            <a:spLocks noChangeArrowheads="1"/>
          </p:cNvSpPr>
          <p:nvPr/>
        </p:nvSpPr>
        <p:spPr bwMode="auto">
          <a:xfrm>
            <a:off x="0" y="1524000"/>
            <a:ext cx="1371600"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en-US" altLang="zh-CN" sz="2200">
                <a:latin typeface="Arial" panose="020B0604020202020204" pitchFamily="34" charset="0"/>
              </a:rPr>
              <a:t> </a:t>
            </a:r>
            <a:r>
              <a:rPr lang="zh-CN" altLang="en-US" sz="2200">
                <a:latin typeface="Arial" panose="020B0604020202020204" pitchFamily="34" charset="0"/>
              </a:rPr>
              <a:t>内    能</a:t>
            </a:r>
          </a:p>
        </p:txBody>
      </p:sp>
      <p:graphicFrame>
        <p:nvGraphicFramePr>
          <p:cNvPr id="186392" name="Object 24">
            <a:extLst>
              <a:ext uri="{FF2B5EF4-FFF2-40B4-BE49-F238E27FC236}">
                <a16:creationId xmlns:a16="http://schemas.microsoft.com/office/drawing/2014/main" id="{8CECC2CC-4F9A-4B4B-8B02-60D8C0C30839}"/>
              </a:ext>
            </a:extLst>
          </p:cNvPr>
          <p:cNvGraphicFramePr>
            <a:graphicFrameLocks noChangeAspect="1"/>
          </p:cNvGraphicFramePr>
          <p:nvPr/>
        </p:nvGraphicFramePr>
        <p:xfrm>
          <a:off x="685800" y="3387725"/>
          <a:ext cx="1219200" cy="558800"/>
        </p:xfrm>
        <a:graphic>
          <a:graphicData uri="http://schemas.openxmlformats.org/presentationml/2006/ole">
            <mc:AlternateContent xmlns:mc="http://schemas.openxmlformats.org/markup-compatibility/2006">
              <mc:Choice xmlns:v="urn:schemas-microsoft-com:vml" Requires="v">
                <p:oleObj spid="_x0000_s14438" name="Equation" r:id="rId3" imgW="558558" imgH="253890" progId="Equation.DSMT4">
                  <p:embed/>
                </p:oleObj>
              </mc:Choice>
              <mc:Fallback>
                <p:oleObj name="Equation" r:id="rId3" imgW="558558" imgH="253890" progId="Equation.DSMT4">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387725"/>
                        <a:ext cx="1219200" cy="5588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94" name="Rectangle 26">
            <a:extLst>
              <a:ext uri="{FF2B5EF4-FFF2-40B4-BE49-F238E27FC236}">
                <a16:creationId xmlns:a16="http://schemas.microsoft.com/office/drawing/2014/main" id="{7AB4FBE8-50C9-4A21-A48B-A1F4F7B68462}"/>
              </a:ext>
            </a:extLst>
          </p:cNvPr>
          <p:cNvSpPr>
            <a:spLocks noChangeArrowheads="1"/>
          </p:cNvSpPr>
          <p:nvPr/>
        </p:nvSpPr>
        <p:spPr bwMode="auto">
          <a:xfrm>
            <a:off x="2514600" y="3433763"/>
            <a:ext cx="1990725" cy="400050"/>
          </a:xfrm>
          <a:prstGeom prst="rect">
            <a:avLst/>
          </a:prstGeom>
          <a:noFill/>
          <a:ln w="9525" algn="ctr">
            <a:noFill/>
            <a:miter lim="800000"/>
            <a:headEnd/>
            <a:tailEnd/>
          </a:ln>
          <a:effectLst/>
        </p:spPr>
        <p:txBody>
          <a:bodyPr wrap="none">
            <a:spAutoFit/>
          </a:bodyPr>
          <a:lstStyle/>
          <a:p>
            <a:pPr algn="l">
              <a:defRPr/>
            </a:pPr>
            <a:r>
              <a:rPr lang="zh-CN" altLang="en-US" sz="2000" dirty="0">
                <a:solidFill>
                  <a:schemeClr val="tx1"/>
                </a:solidFill>
                <a:effectLst>
                  <a:outerShdw blurRad="38100" dist="38100" dir="2700000" algn="tl">
                    <a:srgbClr val="C0C0C0"/>
                  </a:outerShdw>
                </a:effectLst>
              </a:rPr>
              <a:t>与变化过程无关</a:t>
            </a:r>
          </a:p>
        </p:txBody>
      </p:sp>
      <p:graphicFrame>
        <p:nvGraphicFramePr>
          <p:cNvPr id="186397" name="Object 29">
            <a:extLst>
              <a:ext uri="{FF2B5EF4-FFF2-40B4-BE49-F238E27FC236}">
                <a16:creationId xmlns:a16="http://schemas.microsoft.com/office/drawing/2014/main" id="{7A482EB1-8B09-4F41-A7AB-9F6C8219CC6E}"/>
              </a:ext>
            </a:extLst>
          </p:cNvPr>
          <p:cNvGraphicFramePr>
            <a:graphicFrameLocks noChangeAspect="1"/>
          </p:cNvGraphicFramePr>
          <p:nvPr/>
        </p:nvGraphicFramePr>
        <p:xfrm>
          <a:off x="5318125" y="3429000"/>
          <a:ext cx="1174750" cy="538163"/>
        </p:xfrm>
        <a:graphic>
          <a:graphicData uri="http://schemas.openxmlformats.org/presentationml/2006/ole">
            <mc:AlternateContent xmlns:mc="http://schemas.openxmlformats.org/markup-compatibility/2006">
              <mc:Choice xmlns:v="urn:schemas-microsoft-com:vml" Requires="v">
                <p:oleObj spid="_x0000_s14439" name="Equation" r:id="rId5" imgW="466728" imgH="200021" progId="Equation.DSMT4">
                  <p:embed/>
                </p:oleObj>
              </mc:Choice>
              <mc:Fallback>
                <p:oleObj name="Equation" r:id="rId5" imgW="466728" imgH="200021" progId="Equation.DSMT4">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125" y="3429000"/>
                        <a:ext cx="1174750" cy="538163"/>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99" name="Rectangle 31">
            <a:extLst>
              <a:ext uri="{FF2B5EF4-FFF2-40B4-BE49-F238E27FC236}">
                <a16:creationId xmlns:a16="http://schemas.microsoft.com/office/drawing/2014/main" id="{B7DAC191-0C84-49A1-AE65-A758FACC341C}"/>
              </a:ext>
            </a:extLst>
          </p:cNvPr>
          <p:cNvSpPr>
            <a:spLocks noChangeArrowheads="1"/>
          </p:cNvSpPr>
          <p:nvPr/>
        </p:nvSpPr>
        <p:spPr bwMode="auto">
          <a:xfrm>
            <a:off x="7200900" y="3433763"/>
            <a:ext cx="1217613" cy="400050"/>
          </a:xfrm>
          <a:prstGeom prst="rect">
            <a:avLst/>
          </a:prstGeom>
          <a:noFill/>
          <a:ln w="9525" algn="ctr">
            <a:noFill/>
            <a:miter lim="800000"/>
            <a:headEnd/>
            <a:tailEnd/>
          </a:ln>
          <a:effectLst/>
        </p:spPr>
        <p:txBody>
          <a:bodyPr wrap="none">
            <a:spAutoFit/>
          </a:bodyPr>
          <a:lstStyle/>
          <a:p>
            <a:pPr algn="l">
              <a:defRPr/>
            </a:pPr>
            <a:r>
              <a:rPr lang="zh-CN" altLang="en-US" sz="2000" dirty="0">
                <a:solidFill>
                  <a:schemeClr val="tx1"/>
                </a:solidFill>
                <a:effectLst>
                  <a:outerShdw blurRad="38100" dist="38100" dir="2700000" algn="tl">
                    <a:srgbClr val="C0C0C0"/>
                  </a:outerShdw>
                </a:effectLst>
              </a:rPr>
              <a:t>完全气体</a:t>
            </a:r>
          </a:p>
        </p:txBody>
      </p:sp>
      <p:sp>
        <p:nvSpPr>
          <p:cNvPr id="186400" name="Text Box 32">
            <a:extLst>
              <a:ext uri="{FF2B5EF4-FFF2-40B4-BE49-F238E27FC236}">
                <a16:creationId xmlns:a16="http://schemas.microsoft.com/office/drawing/2014/main" id="{B0586178-6175-4FE4-A5B9-7682F78A4EF0}"/>
              </a:ext>
            </a:extLst>
          </p:cNvPr>
          <p:cNvSpPr txBox="1">
            <a:spLocks noChangeArrowheads="1"/>
          </p:cNvSpPr>
          <p:nvPr/>
        </p:nvSpPr>
        <p:spPr bwMode="auto">
          <a:xfrm>
            <a:off x="76200" y="4343400"/>
            <a:ext cx="1295400" cy="40005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焓    值</a:t>
            </a:r>
          </a:p>
        </p:txBody>
      </p:sp>
      <p:graphicFrame>
        <p:nvGraphicFramePr>
          <p:cNvPr id="186401" name="Object 33">
            <a:extLst>
              <a:ext uri="{FF2B5EF4-FFF2-40B4-BE49-F238E27FC236}">
                <a16:creationId xmlns:a16="http://schemas.microsoft.com/office/drawing/2014/main" id="{827D067E-AC9E-4D8D-9DB0-7DC022FC204A}"/>
              </a:ext>
            </a:extLst>
          </p:cNvPr>
          <p:cNvGraphicFramePr>
            <a:graphicFrameLocks noChangeAspect="1"/>
          </p:cNvGraphicFramePr>
          <p:nvPr>
            <p:extLst>
              <p:ext uri="{D42A27DB-BD31-4B8C-83A1-F6EECF244321}">
                <p14:modId xmlns:p14="http://schemas.microsoft.com/office/powerpoint/2010/main" val="50621540"/>
              </p:ext>
            </p:extLst>
          </p:nvPr>
        </p:nvGraphicFramePr>
        <p:xfrm>
          <a:off x="3303588" y="4267200"/>
          <a:ext cx="1497012" cy="900113"/>
        </p:xfrm>
        <a:graphic>
          <a:graphicData uri="http://schemas.openxmlformats.org/presentationml/2006/ole">
            <mc:AlternateContent xmlns:mc="http://schemas.openxmlformats.org/markup-compatibility/2006">
              <mc:Choice xmlns:v="urn:schemas-microsoft-com:vml" Requires="v">
                <p:oleObj spid="_x0000_s14440" name="Equation" r:id="rId7" imgW="609600" imgH="419100" progId="Equation.DSMT4">
                  <p:embed/>
                </p:oleObj>
              </mc:Choice>
              <mc:Fallback>
                <p:oleObj name="Equation" r:id="rId7" imgW="609600" imgH="419100" progId="Equation.DSMT4">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3588" y="4267200"/>
                        <a:ext cx="1497012" cy="900113"/>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402" name="Rectangle 34">
            <a:extLst>
              <a:ext uri="{FF2B5EF4-FFF2-40B4-BE49-F238E27FC236}">
                <a16:creationId xmlns:a16="http://schemas.microsoft.com/office/drawing/2014/main" id="{A88F820A-5EF9-41A5-93AF-5A38E6CBACD8}"/>
              </a:ext>
            </a:extLst>
          </p:cNvPr>
          <p:cNvSpPr>
            <a:spLocks noChangeArrowheads="1"/>
          </p:cNvSpPr>
          <p:nvPr/>
        </p:nvSpPr>
        <p:spPr bwMode="auto">
          <a:xfrm>
            <a:off x="4498975" y="5689600"/>
            <a:ext cx="2765425" cy="400050"/>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solidFill>
                  <a:srgbClr val="003366"/>
                </a:solidFill>
                <a:latin typeface="Arial" panose="020B0604020202020204" pitchFamily="34" charset="0"/>
              </a:rPr>
              <a:t>单位质量气体的压力能</a:t>
            </a:r>
          </a:p>
        </p:txBody>
      </p:sp>
      <p:sp>
        <p:nvSpPr>
          <p:cNvPr id="186403" name="Rectangle 35">
            <a:extLst>
              <a:ext uri="{FF2B5EF4-FFF2-40B4-BE49-F238E27FC236}">
                <a16:creationId xmlns:a16="http://schemas.microsoft.com/office/drawing/2014/main" id="{091E895C-7A4F-48EE-8580-31D49F588C76}"/>
              </a:ext>
            </a:extLst>
          </p:cNvPr>
          <p:cNvSpPr>
            <a:spLocks noChangeArrowheads="1"/>
          </p:cNvSpPr>
          <p:nvPr/>
        </p:nvSpPr>
        <p:spPr bwMode="auto">
          <a:xfrm>
            <a:off x="990600" y="5715000"/>
            <a:ext cx="2249488" cy="400050"/>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solidFill>
                  <a:srgbClr val="003366"/>
                </a:solidFill>
                <a:latin typeface="Arial" panose="020B0604020202020204" pitchFamily="34" charset="0"/>
              </a:rPr>
              <a:t>单位质量气体内能</a:t>
            </a:r>
          </a:p>
        </p:txBody>
      </p:sp>
      <p:sp>
        <p:nvSpPr>
          <p:cNvPr id="186404" name="Rectangle 36">
            <a:extLst>
              <a:ext uri="{FF2B5EF4-FFF2-40B4-BE49-F238E27FC236}">
                <a16:creationId xmlns:a16="http://schemas.microsoft.com/office/drawing/2014/main" id="{F3317292-A725-48FC-BF70-C64E530AB39B}"/>
              </a:ext>
            </a:extLst>
          </p:cNvPr>
          <p:cNvSpPr>
            <a:spLocks noChangeArrowheads="1"/>
          </p:cNvSpPr>
          <p:nvPr/>
        </p:nvSpPr>
        <p:spPr bwMode="auto">
          <a:xfrm>
            <a:off x="5334000" y="4495800"/>
            <a:ext cx="2765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a:solidFill>
                  <a:srgbClr val="003366"/>
                </a:solidFill>
                <a:latin typeface="Arial" panose="020B0604020202020204" pitchFamily="34" charset="0"/>
              </a:rPr>
              <a:t>对完全气体取决于温度</a:t>
            </a:r>
          </a:p>
        </p:txBody>
      </p:sp>
      <p:sp>
        <p:nvSpPr>
          <p:cNvPr id="186405" name="Line 37">
            <a:extLst>
              <a:ext uri="{FF2B5EF4-FFF2-40B4-BE49-F238E27FC236}">
                <a16:creationId xmlns:a16="http://schemas.microsoft.com/office/drawing/2014/main" id="{E7087006-90EB-483E-BA64-2F8C380AB2D7}"/>
              </a:ext>
            </a:extLst>
          </p:cNvPr>
          <p:cNvSpPr>
            <a:spLocks noChangeShapeType="1"/>
          </p:cNvSpPr>
          <p:nvPr/>
        </p:nvSpPr>
        <p:spPr bwMode="auto">
          <a:xfrm flipH="1">
            <a:off x="3124200" y="4876800"/>
            <a:ext cx="76200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6406" name="Line 38">
            <a:extLst>
              <a:ext uri="{FF2B5EF4-FFF2-40B4-BE49-F238E27FC236}">
                <a16:creationId xmlns:a16="http://schemas.microsoft.com/office/drawing/2014/main" id="{A9ADBB15-75DA-4D25-B133-E4DE5F6CCDA8}"/>
              </a:ext>
            </a:extLst>
          </p:cNvPr>
          <p:cNvSpPr>
            <a:spLocks noChangeShapeType="1"/>
          </p:cNvSpPr>
          <p:nvPr/>
        </p:nvSpPr>
        <p:spPr bwMode="auto">
          <a:xfrm>
            <a:off x="4648200" y="4876800"/>
            <a:ext cx="533400" cy="762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Rectangle 3">
            <a:extLst>
              <a:ext uri="{FF2B5EF4-FFF2-40B4-BE49-F238E27FC236}">
                <a16:creationId xmlns:a16="http://schemas.microsoft.com/office/drawing/2014/main" id="{3A45459D-D022-4F98-AF1B-1EAF5190D605}"/>
              </a:ext>
            </a:extLst>
          </p:cNvPr>
          <p:cNvSpPr>
            <a:spLocks noChangeArrowheads="1"/>
          </p:cNvSpPr>
          <p:nvPr/>
        </p:nvSpPr>
        <p:spPr bwMode="auto">
          <a:xfrm>
            <a:off x="0" y="762000"/>
            <a:ext cx="6019800"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完全气体；状态方程；内能和焓</a:t>
            </a:r>
          </a:p>
        </p:txBody>
      </p:sp>
      <p:sp>
        <p:nvSpPr>
          <p:cNvPr id="20" name="Rectangle 3">
            <a:extLst>
              <a:ext uri="{FF2B5EF4-FFF2-40B4-BE49-F238E27FC236}">
                <a16:creationId xmlns:a16="http://schemas.microsoft.com/office/drawing/2014/main" id="{19E854CF-2FFC-4C4E-BECC-7246AF187095}"/>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3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63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63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639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8639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640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8640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864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64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64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64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6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90" grpId="0" animBg="1"/>
      <p:bldP spid="186394" grpId="0"/>
      <p:bldP spid="186399" grpId="0"/>
      <p:bldP spid="186400" grpId="0" animBg="1"/>
      <p:bldP spid="186402" grpId="0" animBg="1"/>
      <p:bldP spid="186403" grpId="0" animBg="1"/>
      <p:bldP spid="1864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a:extLst>
              <a:ext uri="{FF2B5EF4-FFF2-40B4-BE49-F238E27FC236}">
                <a16:creationId xmlns:a16="http://schemas.microsoft.com/office/drawing/2014/main" id="{1F1EF141-C45C-454B-AD4E-4C0C8F0D9175}"/>
              </a:ext>
            </a:extLst>
          </p:cNvPr>
          <p:cNvSpPr>
            <a:spLocks noGrp="1"/>
          </p:cNvSpPr>
          <p:nvPr>
            <p:ph type="sldNum" sz="quarter" idx="10"/>
          </p:nvPr>
        </p:nvSpPr>
        <p:spPr/>
        <p:txBody>
          <a:bodyPr/>
          <a:lstStyle>
            <a:lvl1pPr eaLnBrk="0" hangingPunct="0">
              <a:defRPr sz="2200" b="1">
                <a:solidFill>
                  <a:srgbClr val="000000"/>
                </a:solidFill>
                <a:latin typeface="Arial" panose="020B0604020202020204" pitchFamily="34" charset="0"/>
                <a:ea typeface="宋体" panose="02010600030101010101" pitchFamily="2" charset="-122"/>
              </a:defRPr>
            </a:lvl1pPr>
            <a:lvl2pPr marL="742950" indent="-285750" eaLnBrk="0" hangingPunct="0">
              <a:defRPr sz="2200" b="1">
                <a:solidFill>
                  <a:srgbClr val="000000"/>
                </a:solidFill>
                <a:latin typeface="Arial" panose="020B0604020202020204" pitchFamily="34" charset="0"/>
                <a:ea typeface="宋体" panose="02010600030101010101" pitchFamily="2" charset="-122"/>
              </a:defRPr>
            </a:lvl2pPr>
            <a:lvl3pPr marL="1143000" indent="-228600" eaLnBrk="0" hangingPunct="0">
              <a:defRPr sz="2200" b="1">
                <a:solidFill>
                  <a:srgbClr val="000000"/>
                </a:solidFill>
                <a:latin typeface="Arial" panose="020B0604020202020204" pitchFamily="34" charset="0"/>
                <a:ea typeface="宋体" panose="02010600030101010101" pitchFamily="2" charset="-122"/>
              </a:defRPr>
            </a:lvl3pPr>
            <a:lvl4pPr marL="1600200" indent="-228600" eaLnBrk="0" hangingPunct="0">
              <a:defRPr sz="2200" b="1">
                <a:solidFill>
                  <a:srgbClr val="000000"/>
                </a:solidFill>
                <a:latin typeface="Arial" panose="020B0604020202020204" pitchFamily="34" charset="0"/>
                <a:ea typeface="宋体" panose="02010600030101010101" pitchFamily="2" charset="-122"/>
              </a:defRPr>
            </a:lvl4pPr>
            <a:lvl5pPr marL="2057400" indent="-228600" eaLnBrk="0" hangingPunct="0">
              <a:defRPr sz="2200" b="1">
                <a:solidFill>
                  <a:srgbClr val="000000"/>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200" b="1">
                <a:solidFill>
                  <a:srgbClr val="000000"/>
                </a:solidFill>
                <a:latin typeface="Arial" panose="020B0604020202020204" pitchFamily="34" charset="0"/>
                <a:ea typeface="宋体" panose="02010600030101010101" pitchFamily="2" charset="-122"/>
              </a:defRPr>
            </a:lvl9pPr>
          </a:lstStyle>
          <a:p>
            <a:fld id="{B1B8763B-A453-4337-A9D4-5AA69747D1F2}" type="slidenum">
              <a:rPr lang="en-US" altLang="zh-CN" sz="2800">
                <a:solidFill>
                  <a:schemeClr val="tx1"/>
                </a:solidFill>
                <a:latin typeface="Calibri" panose="020F0502020204030204" pitchFamily="34" charset="0"/>
              </a:rPr>
              <a:pPr/>
              <a:t>9</a:t>
            </a:fld>
            <a:endParaRPr lang="en-US" altLang="zh-CN" sz="2800">
              <a:solidFill>
                <a:schemeClr val="tx1"/>
              </a:solidFill>
              <a:latin typeface="Calibri" panose="020F0502020204030204" pitchFamily="34" charset="0"/>
            </a:endParaRPr>
          </a:p>
        </p:txBody>
      </p:sp>
      <p:sp>
        <p:nvSpPr>
          <p:cNvPr id="276509" name="Rectangle 29">
            <a:extLst>
              <a:ext uri="{FF2B5EF4-FFF2-40B4-BE49-F238E27FC236}">
                <a16:creationId xmlns:a16="http://schemas.microsoft.com/office/drawing/2014/main" id="{AA4A3E09-77C5-41B9-9FA7-3D30FF1A64F4}"/>
              </a:ext>
            </a:extLst>
          </p:cNvPr>
          <p:cNvSpPr>
            <a:spLocks noRot="1" noChangeArrowheads="1"/>
          </p:cNvSpPr>
          <p:nvPr/>
        </p:nvSpPr>
        <p:spPr bwMode="auto">
          <a:xfrm>
            <a:off x="304800" y="19812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20000"/>
              </a:lnSpc>
              <a:buClr>
                <a:schemeClr val="folHlink"/>
              </a:buClr>
              <a:buSzPct val="90000"/>
              <a:buFont typeface="Wingdings" panose="05000000000000000000" pitchFamily="2" charset="2"/>
              <a:buNone/>
            </a:pPr>
            <a:r>
              <a:rPr lang="zh-CN" altLang="en-US">
                <a:solidFill>
                  <a:srgbClr val="003366"/>
                </a:solidFill>
                <a:latin typeface="Arial" panose="020B0604020202020204" pitchFamily="34" charset="0"/>
                <a:ea typeface="华文楷体" panose="02010600040101010101" pitchFamily="2" charset="-122"/>
              </a:rPr>
              <a:t>外界传给一个封闭物质系统（流动着的气体微团是其中之一）的热量等于系统内能的增量和系统对外界所作机械功的总和</a:t>
            </a:r>
            <a:endParaRPr lang="zh-CN" altLang="en-US">
              <a:solidFill>
                <a:srgbClr val="003366"/>
              </a:solidFill>
              <a:latin typeface="宋体" panose="02010600030101010101" pitchFamily="2" charset="-122"/>
              <a:ea typeface="华文楷体" panose="02010600040101010101" pitchFamily="2" charset="-122"/>
            </a:endParaRPr>
          </a:p>
        </p:txBody>
      </p:sp>
      <p:sp>
        <p:nvSpPr>
          <p:cNvPr id="4101" name="Text Box 30">
            <a:extLst>
              <a:ext uri="{FF2B5EF4-FFF2-40B4-BE49-F238E27FC236}">
                <a16:creationId xmlns:a16="http://schemas.microsoft.com/office/drawing/2014/main" id="{282309B6-7983-4690-B35B-8F6F694DD0E0}"/>
              </a:ext>
            </a:extLst>
          </p:cNvPr>
          <p:cNvSpPr txBox="1">
            <a:spLocks noChangeArrowheads="1"/>
          </p:cNvSpPr>
          <p:nvPr/>
        </p:nvSpPr>
        <p:spPr bwMode="auto">
          <a:xfrm>
            <a:off x="0" y="820738"/>
            <a:ext cx="3673475" cy="523875"/>
          </a:xfrm>
          <a:prstGeom prst="rect">
            <a:avLst/>
          </a:prstGeom>
          <a:solidFill>
            <a:schemeClr val="accent1">
              <a:lumMod val="20000"/>
              <a:lumOff val="80000"/>
            </a:schemeClr>
          </a:solidFill>
          <a:ln w="9525">
            <a:noFill/>
            <a:miter lim="800000"/>
            <a:headEnd/>
            <a:tailEnd/>
          </a:ln>
        </p:spPr>
        <p:txBody>
          <a:bodyPr>
            <a:spAutoFit/>
          </a:bodyPr>
          <a:lstStyle/>
          <a:p>
            <a:pPr algn="l">
              <a:buClr>
                <a:srgbClr val="C00000"/>
              </a:buClr>
              <a:buSzPct val="70000"/>
              <a:buFont typeface="Wingdings" pitchFamily="2" charset="2"/>
              <a:buChar char="u"/>
              <a:defRPr/>
            </a:pPr>
            <a:r>
              <a:rPr lang="en-US" altLang="zh-CN" sz="2800" b="0" dirty="0">
                <a:solidFill>
                  <a:schemeClr val="tx1"/>
                </a:solidFill>
                <a:latin typeface="华文新魏" pitchFamily="2" charset="-122"/>
                <a:ea typeface="华文新魏" pitchFamily="2" charset="-122"/>
              </a:rPr>
              <a:t>  </a:t>
            </a:r>
            <a:r>
              <a:rPr lang="zh-CN" altLang="en-US" sz="2800" b="0" dirty="0">
                <a:solidFill>
                  <a:schemeClr val="tx1"/>
                </a:solidFill>
                <a:latin typeface="华文新魏" pitchFamily="2" charset="-122"/>
                <a:ea typeface="华文新魏" pitchFamily="2" charset="-122"/>
              </a:rPr>
              <a:t>热力学第一定律</a:t>
            </a:r>
          </a:p>
        </p:txBody>
      </p:sp>
      <p:sp>
        <p:nvSpPr>
          <p:cNvPr id="276511" name="Text Box 31">
            <a:extLst>
              <a:ext uri="{FF2B5EF4-FFF2-40B4-BE49-F238E27FC236}">
                <a16:creationId xmlns:a16="http://schemas.microsoft.com/office/drawing/2014/main" id="{A9EADE2B-E3C2-47F3-8815-CF38688F1AA7}"/>
              </a:ext>
            </a:extLst>
          </p:cNvPr>
          <p:cNvSpPr txBox="1">
            <a:spLocks noChangeArrowheads="1"/>
          </p:cNvSpPr>
          <p:nvPr/>
        </p:nvSpPr>
        <p:spPr bwMode="auto">
          <a:xfrm>
            <a:off x="0" y="1447800"/>
            <a:ext cx="1447800" cy="430213"/>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200">
                <a:latin typeface="Arial" panose="020B0604020202020204" pitchFamily="34" charset="0"/>
              </a:rPr>
              <a:t>表 达 式</a:t>
            </a:r>
          </a:p>
        </p:txBody>
      </p:sp>
      <p:graphicFrame>
        <p:nvGraphicFramePr>
          <p:cNvPr id="276512" name="Object 32">
            <a:extLst>
              <a:ext uri="{FF2B5EF4-FFF2-40B4-BE49-F238E27FC236}">
                <a16:creationId xmlns:a16="http://schemas.microsoft.com/office/drawing/2014/main" id="{450BBD14-61D5-41DA-9D0B-08D2D5B851A7}"/>
              </a:ext>
            </a:extLst>
          </p:cNvPr>
          <p:cNvGraphicFramePr>
            <a:graphicFrameLocks noChangeAspect="1"/>
          </p:cNvGraphicFramePr>
          <p:nvPr/>
        </p:nvGraphicFramePr>
        <p:xfrm>
          <a:off x="2444750" y="3048000"/>
          <a:ext cx="3270250" cy="808038"/>
        </p:xfrm>
        <a:graphic>
          <a:graphicData uri="http://schemas.openxmlformats.org/presentationml/2006/ole">
            <mc:AlternateContent xmlns:mc="http://schemas.openxmlformats.org/markup-compatibility/2006">
              <mc:Choice xmlns:v="urn:schemas-microsoft-com:vml" Requires="v">
                <p:oleObj spid="_x0000_s15396" name="Equation" r:id="rId3" imgW="1841500" imgH="457200" progId="Equation.DSMT4">
                  <p:embed/>
                </p:oleObj>
              </mc:Choice>
              <mc:Fallback>
                <p:oleObj name="Equation" r:id="rId3" imgW="1841500" imgH="457200" progId="Equation.DSMT4">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750" y="3048000"/>
                        <a:ext cx="3270250" cy="80803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13" name="Text Box 33">
            <a:extLst>
              <a:ext uri="{FF2B5EF4-FFF2-40B4-BE49-F238E27FC236}">
                <a16:creationId xmlns:a16="http://schemas.microsoft.com/office/drawing/2014/main" id="{ED4BA444-7BFE-40EC-87EC-7C4DAB376570}"/>
              </a:ext>
            </a:extLst>
          </p:cNvPr>
          <p:cNvSpPr txBox="1">
            <a:spLocks noChangeArrowheads="1"/>
          </p:cNvSpPr>
          <p:nvPr/>
        </p:nvSpPr>
        <p:spPr bwMode="auto">
          <a:xfrm>
            <a:off x="76200" y="4191000"/>
            <a:ext cx="8839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gn="l"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ea typeface="宋体" panose="02010600030101010101" pitchFamily="2" charset="-122"/>
              </a:defRPr>
            </a:lvl2pPr>
            <a:lvl3pPr marL="1143000" indent="-228600" algn="l"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ea typeface="宋体" panose="02010600030101010101" pitchFamily="2" charset="-122"/>
              </a:defRPr>
            </a:lvl3pPr>
            <a:lvl4pPr marL="1600200" indent="-228600" algn="l"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ea typeface="宋体" panose="02010600030101010101" pitchFamily="2" charset="-122"/>
              </a:defRPr>
            </a:lvl4pPr>
            <a:lvl5pPr marL="2057400" indent="-228600" algn="l"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ea typeface="宋体" panose="02010600030101010101" pitchFamily="2" charset="-122"/>
              </a:defRPr>
            </a:lvl9pPr>
          </a:lstStyle>
          <a:p>
            <a:pPr eaLnBrk="1" hangingPunct="1">
              <a:lnSpc>
                <a:spcPct val="110000"/>
              </a:lnSpc>
              <a:spcBef>
                <a:spcPct val="5000"/>
              </a:spcBef>
              <a:spcAft>
                <a:spcPct val="5000"/>
              </a:spcAft>
              <a:buClrTx/>
              <a:buSzTx/>
              <a:buFontTx/>
              <a:buNone/>
            </a:pPr>
            <a:r>
              <a:rPr lang="en-US" altLang="zh-CN" sz="1800" dirty="0">
                <a:solidFill>
                  <a:srgbClr val="CC3300"/>
                </a:solidFill>
                <a:latin typeface="Arial" panose="020B0604020202020204" pitchFamily="34" charset="0"/>
              </a:rPr>
              <a:t>(</a:t>
            </a:r>
            <a:r>
              <a:rPr lang="en-US" altLang="zh-CN" sz="1800" i="1" dirty="0">
                <a:latin typeface="Times New Roman" panose="02020603050405020304" pitchFamily="18" charset="0"/>
                <a:cs typeface="Times New Roman" panose="02020603050405020304" pitchFamily="18" charset="0"/>
              </a:rPr>
              <a:t>1kg</a:t>
            </a:r>
            <a:r>
              <a:rPr lang="zh-CN" altLang="en-US" sz="1800" i="1" dirty="0">
                <a:latin typeface="Times New Roman" panose="02020603050405020304" pitchFamily="18" charset="0"/>
                <a:cs typeface="Times New Roman" panose="02020603050405020304" pitchFamily="18" charset="0"/>
              </a:rPr>
              <a:t>单位</a:t>
            </a:r>
            <a:r>
              <a:rPr lang="zh-CN" altLang="en-US" sz="1800" dirty="0">
                <a:solidFill>
                  <a:srgbClr val="CC3300"/>
                </a:solidFill>
                <a:latin typeface="Arial" panose="020B0604020202020204" pitchFamily="34" charset="0"/>
              </a:rPr>
              <a:t>质量气体</a:t>
            </a:r>
            <a:r>
              <a:rPr lang="en-US" altLang="zh-CN" sz="1800" dirty="0">
                <a:solidFill>
                  <a:srgbClr val="CC3300"/>
                </a:solidFill>
                <a:latin typeface="Arial" panose="020B0604020202020204" pitchFamily="34" charset="0"/>
              </a:rPr>
              <a:t>)</a:t>
            </a:r>
            <a:r>
              <a:rPr lang="en-US" altLang="zh-CN" sz="1800" i="1" dirty="0" err="1">
                <a:latin typeface="Times New Roman" panose="02020603050405020304" pitchFamily="18" charset="0"/>
                <a:cs typeface="Times New Roman" panose="02020603050405020304" pitchFamily="18" charset="0"/>
              </a:rPr>
              <a:t>dq</a:t>
            </a:r>
            <a:r>
              <a:rPr lang="zh-CN" altLang="en-US" sz="1800" dirty="0">
                <a:latin typeface="Arial" panose="020B0604020202020204" pitchFamily="34" charset="0"/>
              </a:rPr>
              <a:t>是外界传的热量；</a:t>
            </a:r>
          </a:p>
          <a:p>
            <a:pPr eaLnBrk="1" hangingPunct="1">
              <a:lnSpc>
                <a:spcPct val="110000"/>
              </a:lnSpc>
              <a:spcBef>
                <a:spcPct val="5000"/>
              </a:spcBef>
              <a:spcAft>
                <a:spcPct val="5000"/>
              </a:spcAft>
              <a:buClrTx/>
              <a:buSzTx/>
              <a:buFontTx/>
              <a:buNone/>
            </a:pPr>
            <a:r>
              <a:rPr lang="en-US" altLang="zh-CN" sz="1800" i="1" dirty="0">
                <a:latin typeface="Times New Roman" panose="02020603050405020304" pitchFamily="18" charset="0"/>
                <a:cs typeface="Times New Roman" panose="02020603050405020304" pitchFamily="18" charset="0"/>
              </a:rPr>
              <a:t>de</a:t>
            </a:r>
            <a:r>
              <a:rPr lang="zh-CN" altLang="en-US" sz="1800" dirty="0">
                <a:latin typeface="Arial" panose="020B0604020202020204" pitchFamily="34" charset="0"/>
              </a:rPr>
              <a:t>是单位质量气体内能的增量；</a:t>
            </a:r>
          </a:p>
          <a:p>
            <a:pPr eaLnBrk="1" hangingPunct="1">
              <a:lnSpc>
                <a:spcPct val="110000"/>
              </a:lnSpc>
              <a:spcBef>
                <a:spcPct val="5000"/>
              </a:spcBef>
              <a:spcAft>
                <a:spcPct val="5000"/>
              </a:spcAft>
              <a:buClrTx/>
              <a:buSzTx/>
              <a:buFontTx/>
              <a:buNone/>
            </a:pPr>
            <a:r>
              <a:rPr lang="en-US" altLang="zh-CN" sz="1800" i="1" dirty="0">
                <a:latin typeface="Times New Roman" panose="02020603050405020304" pitchFamily="18" charset="0"/>
                <a:cs typeface="Times New Roman" panose="02020603050405020304" pitchFamily="18" charset="0"/>
              </a:rPr>
              <a:t>1/</a:t>
            </a:r>
            <a:r>
              <a:rPr lang="el-GR" altLang="zh-CN" sz="1800" i="1" dirty="0">
                <a:latin typeface="Times New Roman" panose="02020603050405020304" pitchFamily="18" charset="0"/>
                <a:cs typeface="Times New Roman" panose="02020603050405020304" pitchFamily="18" charset="0"/>
              </a:rPr>
              <a:t>ρ</a:t>
            </a:r>
            <a:r>
              <a:rPr lang="zh-CN" altLang="en-US" sz="1800" dirty="0">
                <a:latin typeface="Arial" panose="020B0604020202020204" pitchFamily="34" charset="0"/>
              </a:rPr>
              <a:t>是单位质量气体所占的体积，叫比容；</a:t>
            </a:r>
          </a:p>
          <a:p>
            <a:pPr eaLnBrk="1" hangingPunct="1">
              <a:lnSpc>
                <a:spcPct val="110000"/>
              </a:lnSpc>
              <a:spcBef>
                <a:spcPct val="5000"/>
              </a:spcBef>
              <a:spcAft>
                <a:spcPct val="5000"/>
              </a:spcAft>
              <a:buClrTx/>
              <a:buSzTx/>
              <a:buFontTx/>
              <a:buNone/>
            </a:pPr>
            <a:r>
              <a:rPr lang="zh-CN" altLang="en-US" sz="1800" dirty="0">
                <a:latin typeface="Arial" panose="020B0604020202020204" pitchFamily="34" charset="0"/>
              </a:rPr>
              <a:t> </a:t>
            </a:r>
            <a:r>
              <a:rPr lang="en-US" altLang="zh-CN" sz="1800" i="1" dirty="0">
                <a:latin typeface="Times New Roman" panose="02020603050405020304" pitchFamily="18" charset="0"/>
                <a:cs typeface="Times New Roman" panose="02020603050405020304" pitchFamily="18" charset="0"/>
              </a:rPr>
              <a:t>pd(1/</a:t>
            </a:r>
            <a:r>
              <a:rPr lang="el-GR" altLang="zh-CN" sz="1800" i="1" dirty="0">
                <a:latin typeface="Times New Roman" panose="02020603050405020304" pitchFamily="18" charset="0"/>
                <a:cs typeface="Times New Roman" panose="02020603050405020304" pitchFamily="18" charset="0"/>
              </a:rPr>
              <a:t>ρ</a:t>
            </a:r>
            <a:r>
              <a:rPr lang="en-US" altLang="zh-CN" sz="1800" i="1" dirty="0">
                <a:latin typeface="Times New Roman" panose="02020603050405020304" pitchFamily="18" charset="0"/>
                <a:cs typeface="Times New Roman" panose="02020603050405020304" pitchFamily="18" charset="0"/>
              </a:rPr>
              <a:t>) </a:t>
            </a:r>
            <a:r>
              <a:rPr lang="zh-CN" altLang="en-US" sz="1800" dirty="0">
                <a:latin typeface="Arial" panose="020B0604020202020204" pitchFamily="34" charset="0"/>
              </a:rPr>
              <a:t>是单位质量气体压强所做的机械功。</a:t>
            </a:r>
          </a:p>
        </p:txBody>
      </p:sp>
      <p:sp>
        <p:nvSpPr>
          <p:cNvPr id="10" name="Rectangle 3">
            <a:extLst>
              <a:ext uri="{FF2B5EF4-FFF2-40B4-BE49-F238E27FC236}">
                <a16:creationId xmlns:a16="http://schemas.microsoft.com/office/drawing/2014/main" id="{8C3DE917-648C-43DB-A6F6-9674564782BA}"/>
              </a:ext>
            </a:extLst>
          </p:cNvPr>
          <p:cNvSpPr>
            <a:spLocks noChangeArrowheads="1"/>
          </p:cNvSpPr>
          <p:nvPr/>
        </p:nvSpPr>
        <p:spPr bwMode="gray">
          <a:xfrm>
            <a:off x="533400" y="0"/>
            <a:ext cx="7772400" cy="685800"/>
          </a:xfrm>
          <a:prstGeom prst="rect">
            <a:avLst/>
          </a:prstGeom>
          <a:noFill/>
          <a:ln w="9525">
            <a:noFill/>
            <a:miter lim="800000"/>
            <a:headEnd/>
            <a:tailEnd/>
          </a:ln>
        </p:spPr>
        <p:txBody>
          <a:bodyPr anchor="ctr"/>
          <a:lstStyle/>
          <a:p>
            <a:pPr algn="l">
              <a:defRPr/>
            </a:pPr>
            <a:r>
              <a:rPr lang="zh-CN" altLang="en-US" sz="2400" b="0" dirty="0">
                <a:solidFill>
                  <a:schemeClr val="accent1">
                    <a:lumMod val="40000"/>
                    <a:lumOff val="60000"/>
                  </a:schemeClr>
                </a:solidFill>
                <a:latin typeface="华文新魏" pitchFamily="2" charset="-122"/>
                <a:ea typeface="华文新魏" pitchFamily="2" charset="-122"/>
              </a:rPr>
              <a:t>第四章  高速可压缩流基础知识</a:t>
            </a:r>
            <a:endParaRPr lang="en-US" altLang="zh-CN" sz="2400" b="0" dirty="0">
              <a:solidFill>
                <a:schemeClr val="accent1">
                  <a:lumMod val="40000"/>
                  <a:lumOff val="60000"/>
                </a:schemeClr>
              </a:solidFill>
              <a:latin typeface="华文新魏" pitchFamily="2" charset="-122"/>
              <a:ea typeface="华文新魏" pitchFamily="2" charset="-122"/>
            </a:endParaRPr>
          </a:p>
          <a:p>
            <a:pPr algn="l">
              <a:defRPr/>
            </a:pPr>
            <a:r>
              <a:rPr lang="en-US" altLang="zh-CN" sz="2000" b="0" dirty="0">
                <a:solidFill>
                  <a:schemeClr val="accent1">
                    <a:lumMod val="40000"/>
                    <a:lumOff val="60000"/>
                  </a:schemeClr>
                </a:solidFill>
                <a:latin typeface="华文新魏" pitchFamily="2" charset="-122"/>
                <a:ea typeface="华文新魏" pitchFamily="2" charset="-122"/>
              </a:rPr>
              <a:t>§4-1</a:t>
            </a:r>
            <a:r>
              <a:rPr lang="zh-CN" altLang="en-US" sz="2000" b="0" dirty="0">
                <a:solidFill>
                  <a:schemeClr val="accent1">
                    <a:lumMod val="40000"/>
                    <a:lumOff val="60000"/>
                  </a:schemeClr>
                </a:solidFill>
                <a:latin typeface="华文新魏" pitchFamily="2" charset="-122"/>
                <a:ea typeface="华文新魏" pitchFamily="2" charset="-122"/>
              </a:rPr>
              <a:t>热力学基础知识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0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9" grpId="0" build="p"/>
      <p:bldP spid="276511" grpId="0" animBg="1"/>
      <p:bldP spid="276513" grpId="0"/>
    </p:bldLst>
  </p:timing>
</p:sld>
</file>

<file path=ppt/theme/theme1.xml><?xml version="1.0" encoding="utf-8"?>
<a:theme xmlns:a="http://schemas.openxmlformats.org/drawingml/2006/main" name="主题1">
  <a:themeElements>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0093 1">
        <a:dk1>
          <a:srgbClr val="666699"/>
        </a:dk1>
        <a:lt1>
          <a:srgbClr val="FFFFFF"/>
        </a:lt1>
        <a:dk2>
          <a:srgbClr val="000000"/>
        </a:dk2>
        <a:lt2>
          <a:srgbClr val="DDDDDD"/>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clrMap bg1="lt1" tx1="dk1" bg2="lt2" tx2="dk2" accent1="accent1" accent2="accent2" accent3="accent3" accent4="accent4" accent5="accent5" accent6="accent6" hlink="hlink" folHlink="folHlink"/>
    </a:extraClrScheme>
    <a:extraClrScheme>
      <a:clrScheme name="0093 3">
        <a:dk1>
          <a:srgbClr val="4E40A4"/>
        </a:dk1>
        <a:lt1>
          <a:srgbClr val="FFFFFF"/>
        </a:lt1>
        <a:dk2>
          <a:srgbClr val="000000"/>
        </a:dk2>
        <a:lt2>
          <a:srgbClr val="CCCCCC"/>
        </a:lt2>
        <a:accent1>
          <a:srgbClr val="8B65E9"/>
        </a:accent1>
        <a:accent2>
          <a:srgbClr val="008080"/>
        </a:accent2>
        <a:accent3>
          <a:srgbClr val="FFFFFF"/>
        </a:accent3>
        <a:accent4>
          <a:srgbClr val="41358B"/>
        </a:accent4>
        <a:accent5>
          <a:srgbClr val="C4B8F2"/>
        </a:accent5>
        <a:accent6>
          <a:srgbClr val="007373"/>
        </a:accent6>
        <a:hlink>
          <a:srgbClr val="0066CC"/>
        </a:hlink>
        <a:folHlink>
          <a:srgbClr val="8AB15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
  <TotalTime>21266</TotalTime>
  <Words>5275</Words>
  <Application>Microsoft Office PowerPoint</Application>
  <PresentationFormat>全屏显示(4:3)</PresentationFormat>
  <Paragraphs>601</Paragraphs>
  <Slides>68</Slides>
  <Notes>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68</vt:i4>
      </vt:variant>
    </vt:vector>
  </HeadingPairs>
  <TitlesOfParts>
    <vt:vector size="83" baseType="lpstr">
      <vt:lpstr>华文楷体</vt:lpstr>
      <vt:lpstr>华文新魏</vt:lpstr>
      <vt:lpstr>华文中宋</vt:lpstr>
      <vt:lpstr>宋体</vt:lpstr>
      <vt:lpstr>微软雅黑</vt:lpstr>
      <vt:lpstr>Arial</vt:lpstr>
      <vt:lpstr>Calibri</vt:lpstr>
      <vt:lpstr>Comic Sans MS</vt:lpstr>
      <vt:lpstr>Times New Roman</vt:lpstr>
      <vt:lpstr>Verdana</vt:lpstr>
      <vt:lpstr>Wingdings</vt:lpstr>
      <vt:lpstr>主题1</vt:lpstr>
      <vt:lpstr>公式</vt:lpstr>
      <vt:lpstr>Equation</vt:lpstr>
      <vt:lpstr>MathType 6.0 Equation</vt:lpstr>
      <vt:lpstr>空气动力学基础</vt:lpstr>
      <vt:lpstr>课程内容安排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第四章    高速可压缩流基础知识 §4-5激波</vt:lpstr>
      <vt:lpstr>PowerPoint 演示文稿</vt:lpstr>
      <vt:lpstr>PowerPoint 演示文稿</vt:lpstr>
      <vt:lpstr>PowerPoint 演示文稿</vt:lpstr>
      <vt:lpstr>PowerPoint 演示文稿</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lab804</dc:creator>
  <cp:lastModifiedBy>lab804</cp:lastModifiedBy>
  <cp:revision>555</cp:revision>
  <cp:lastPrinted>1601-01-01T00:00:00Z</cp:lastPrinted>
  <dcterms:created xsi:type="dcterms:W3CDTF">1601-01-01T00:00:00Z</dcterms:created>
  <dcterms:modified xsi:type="dcterms:W3CDTF">2020-04-10T10:11:32Z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